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9" r:id="rId3"/>
    <p:sldId id="269" r:id="rId4"/>
    <p:sldId id="266" r:id="rId5"/>
    <p:sldId id="267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85A08C-51A3-48BD-BC6D-7D77557E8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2E9C07-9E68-4930-A6F2-FB36F8599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84512A2-09AC-424E-B4CC-1284FB87D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1E90FB-C7CE-439A-87C6-798785D1F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167571-C76D-4AD7-A3CF-85D5376DA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605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BFC900-7344-43F0-920E-0790A1F69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01E732A-5912-4203-BA40-B4FE12DBA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B83A02-675B-4659-BC45-6B4693FB2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06657A-C38F-4166-A1B3-C99A3587C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8E3DBF-B2CD-4C9F-9102-1500944CB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961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EDE9D29-CD9E-428D-9B52-653E356221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D032876-5E26-4DF8-A8DE-5B1F18C28E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75086E-3D04-4AA5-96AF-B1C053D1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51BAA7-96CC-4488-A70E-97B21B501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BE6C52-EE3F-4E6D-AD56-B27F681A1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4772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930258-C69A-47E6-94C1-EBAC0754D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193956-B622-4B14-9D25-EB6E74B0A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24F0A4-F47D-464F-99D0-8B3152354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C2A30F-7013-4C48-B97D-E76233641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18130C-E4CD-4F4B-BF9B-A528ECD3E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567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948F37-E4DA-4DDB-86D3-74415F66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E6D155-8149-4193-B00E-6F214C331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03678C-CC87-47A8-9FAE-DE8109C4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DBDDE7-AA4E-4E00-9122-4CB80F82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3467C2-E57A-4797-A8FC-D8A8674A0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194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ADF0F5-DBAF-4218-A62A-6E36F0843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F35D49-C736-4BE7-9D95-397BFA3ABA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782E3E7-DCFD-40A1-AACD-B26D13669F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0F9B23-F7EA-4979-AE33-62DA6F7F8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30A00A-F043-4634-8FF4-11A597497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14D3AD-BC21-4621-9467-63716E6B1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536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9BB24E-E5E1-46D7-B7A8-BC39D652C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5A5AA8-30CD-4727-8182-650A4C27D9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5231AF6-19E4-4163-BE2F-FB36470C2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E142C0D-238C-445E-90EE-12656E29AE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E32216-150A-44ED-A1B0-72F80BA206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E6A0F6C-802A-452A-B28A-38FE6005D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B58021-D0A5-430C-BC0B-1D1867496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3C11FCB-A73F-4A46-B411-93AE6016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2668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EA0A23-24D8-407D-87FC-1A133FEAE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1518492-87B1-469C-9D3E-323BEE51D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C4191C-5FDB-4BA9-A13A-0C6791CBD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09594B3-E4F7-48CC-AB18-E80E6F1C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7686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8739AF6-723E-400E-B187-45D4C243F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DE57D79-37A2-4593-A468-95F4C680E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17096B-A414-4F41-88DD-58B490BE3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364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C063FA-BAAD-49CE-B979-0D8D915BB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183D55-7B2B-4E86-BC98-5C6B876FF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0D7A0A-1BB5-4606-A751-DD5351A7A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107926A-F48E-4692-AD6E-A464D4D86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46E1C7-3500-40DB-B8AE-C9215BB0A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B9F932-E721-4F1E-92A2-811E74109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533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5ECD6B-D4B0-4212-B333-C7891C273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FBA7B28-C674-4625-92B1-A1AA7A2E97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C088A5-7E7B-472A-B447-B400D58F7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06CF906-277A-42A3-9A44-EA58B40AE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C09177-D277-497F-B123-B889E2C14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69A772-DF17-45A6-BC8A-D2107985C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462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70F1B91-B864-48AE-99D7-B6A11C3D3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D7FE4B2-4443-4CDE-BD43-389976D86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9064EB-1CB1-4280-A7F2-EA1E2A9716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8E4DB-55A9-4B71-B1E1-24285CD3F7C5}" type="datetimeFigureOut">
              <a:rPr lang="zh-CN" altLang="en-US" smtClean="0"/>
              <a:t>2022-06-23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FA2B0F1-BFAF-4C87-AA3F-E9C6156E6D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2C077E-FE25-45CB-8C67-75A7AB3E2B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A2F8FA-D537-4954-95A0-773236290D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997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5BF7D8F-16FC-4596-9475-A7A44BECC99F}"/>
              </a:ext>
            </a:extLst>
          </p:cNvPr>
          <p:cNvSpPr/>
          <p:nvPr/>
        </p:nvSpPr>
        <p:spPr>
          <a:xfrm>
            <a:off x="0" y="0"/>
            <a:ext cx="9586365" cy="6875926"/>
          </a:xfrm>
          <a:custGeom>
            <a:avLst/>
            <a:gdLst>
              <a:gd name="connsiteX0" fmla="*/ 0 w 9610641"/>
              <a:gd name="connsiteY0" fmla="*/ 0 h 6858000"/>
              <a:gd name="connsiteX1" fmla="*/ 9610641 w 9610641"/>
              <a:gd name="connsiteY1" fmla="*/ 0 h 6858000"/>
              <a:gd name="connsiteX2" fmla="*/ 9610641 w 9610641"/>
              <a:gd name="connsiteY2" fmla="*/ 6858000 h 6858000"/>
              <a:gd name="connsiteX3" fmla="*/ 0 w 9610641"/>
              <a:gd name="connsiteY3" fmla="*/ 6858000 h 6858000"/>
              <a:gd name="connsiteX4" fmla="*/ 0 w 9610641"/>
              <a:gd name="connsiteY4" fmla="*/ 0 h 6858000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10201360"/>
              <a:gd name="connsiteY0" fmla="*/ 0 h 6882276"/>
              <a:gd name="connsiteX1" fmla="*/ 10201360 w 10201360"/>
              <a:gd name="connsiteY1" fmla="*/ 0 h 6882276"/>
              <a:gd name="connsiteX2" fmla="*/ 3509246 w 10201360"/>
              <a:gd name="connsiteY2" fmla="*/ 6882276 h 6882276"/>
              <a:gd name="connsiteX3" fmla="*/ 0 w 10201360"/>
              <a:gd name="connsiteY3" fmla="*/ 6858000 h 6882276"/>
              <a:gd name="connsiteX4" fmla="*/ 0 w 10201360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75926"/>
              <a:gd name="connsiteX1" fmla="*/ 9586365 w 9586365"/>
              <a:gd name="connsiteY1" fmla="*/ 16184 h 6875926"/>
              <a:gd name="connsiteX2" fmla="*/ 3515596 w 9586365"/>
              <a:gd name="connsiteY2" fmla="*/ 6875926 h 6875926"/>
              <a:gd name="connsiteX3" fmla="*/ 0 w 9586365"/>
              <a:gd name="connsiteY3" fmla="*/ 6858000 h 6875926"/>
              <a:gd name="connsiteX4" fmla="*/ 0 w 9586365"/>
              <a:gd name="connsiteY4" fmla="*/ 0 h 6875926"/>
              <a:gd name="connsiteX0" fmla="*/ 0 w 9586365"/>
              <a:gd name="connsiteY0" fmla="*/ 0 h 6875926"/>
              <a:gd name="connsiteX1" fmla="*/ 9586365 w 9586365"/>
              <a:gd name="connsiteY1" fmla="*/ 1368 h 6875926"/>
              <a:gd name="connsiteX2" fmla="*/ 3515596 w 9586365"/>
              <a:gd name="connsiteY2" fmla="*/ 6875926 h 6875926"/>
              <a:gd name="connsiteX3" fmla="*/ 0 w 9586365"/>
              <a:gd name="connsiteY3" fmla="*/ 6858000 h 6875926"/>
              <a:gd name="connsiteX4" fmla="*/ 0 w 9586365"/>
              <a:gd name="connsiteY4" fmla="*/ 0 h 6875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86365" h="6875926">
                <a:moveTo>
                  <a:pt x="0" y="0"/>
                </a:moveTo>
                <a:lnTo>
                  <a:pt x="9586365" y="1368"/>
                </a:lnTo>
                <a:cubicBezTo>
                  <a:pt x="5537650" y="1146391"/>
                  <a:pt x="3834052" y="4531595"/>
                  <a:pt x="3515596" y="6875926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tile tx="-191135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直角三角形 3">
            <a:extLst>
              <a:ext uri="{FF2B5EF4-FFF2-40B4-BE49-F238E27FC236}">
                <a16:creationId xmlns:a16="http://schemas.microsoft.com/office/drawing/2014/main" id="{B8E25DB4-78CD-4CC5-A733-F03AB8DDBCE0}"/>
              </a:ext>
            </a:extLst>
          </p:cNvPr>
          <p:cNvSpPr/>
          <p:nvPr/>
        </p:nvSpPr>
        <p:spPr>
          <a:xfrm flipV="1">
            <a:off x="5475991" y="0"/>
            <a:ext cx="5794290" cy="2818394"/>
          </a:xfrm>
          <a:custGeom>
            <a:avLst/>
            <a:gdLst>
              <a:gd name="connsiteX0" fmla="*/ 0 w 1051965"/>
              <a:gd name="connsiteY0" fmla="*/ 3536219 h 3536219"/>
              <a:gd name="connsiteX1" fmla="*/ 0 w 1051965"/>
              <a:gd name="connsiteY1" fmla="*/ 0 h 3536219"/>
              <a:gd name="connsiteX2" fmla="*/ 1051965 w 1051965"/>
              <a:gd name="connsiteY2" fmla="*/ 3536219 h 3536219"/>
              <a:gd name="connsiteX3" fmla="*/ 0 w 1051965"/>
              <a:gd name="connsiteY3" fmla="*/ 3536219 h 353621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1051965 w 2613727"/>
              <a:gd name="connsiteY2" fmla="*/ 409456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69415 w 2613727"/>
              <a:gd name="connsiteY2" fmla="*/ 408186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6306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2793039 w 3808064"/>
              <a:gd name="connsiteY0" fmla="*/ 3329238 h 3329238"/>
              <a:gd name="connsiteX1" fmla="*/ 250566 w 3808064"/>
              <a:gd name="connsiteY1" fmla="*/ 0 h 3329238"/>
              <a:gd name="connsiteX2" fmla="*/ 3787854 w 3808064"/>
              <a:gd name="connsiteY2" fmla="*/ 3310188 h 3329238"/>
              <a:gd name="connsiteX3" fmla="*/ 2793039 w 3808064"/>
              <a:gd name="connsiteY3" fmla="*/ 3329238 h 3329238"/>
              <a:gd name="connsiteX0" fmla="*/ 2758934 w 3788027"/>
              <a:gd name="connsiteY0" fmla="*/ 3329238 h 3329238"/>
              <a:gd name="connsiteX1" fmla="*/ 216461 w 3788027"/>
              <a:gd name="connsiteY1" fmla="*/ 0 h 3329238"/>
              <a:gd name="connsiteX2" fmla="*/ 3753749 w 3788027"/>
              <a:gd name="connsiteY2" fmla="*/ 3310188 h 3329238"/>
              <a:gd name="connsiteX3" fmla="*/ 2758934 w 3788027"/>
              <a:gd name="connsiteY3" fmla="*/ 3329238 h 3329238"/>
              <a:gd name="connsiteX0" fmla="*/ 2542473 w 3571566"/>
              <a:gd name="connsiteY0" fmla="*/ 3329238 h 3329238"/>
              <a:gd name="connsiteX1" fmla="*/ 0 w 3571566"/>
              <a:gd name="connsiteY1" fmla="*/ 0 h 3329238"/>
              <a:gd name="connsiteX2" fmla="*/ 3537288 w 3571566"/>
              <a:gd name="connsiteY2" fmla="*/ 3310188 h 3329238"/>
              <a:gd name="connsiteX3" fmla="*/ 2542473 w 3571566"/>
              <a:gd name="connsiteY3" fmla="*/ 3329238 h 3329238"/>
              <a:gd name="connsiteX0" fmla="*/ 2542473 w 3571566"/>
              <a:gd name="connsiteY0" fmla="*/ 3329238 h 3329238"/>
              <a:gd name="connsiteX1" fmla="*/ 0 w 3571566"/>
              <a:gd name="connsiteY1" fmla="*/ 0 h 3329238"/>
              <a:gd name="connsiteX2" fmla="*/ 3537288 w 3571566"/>
              <a:gd name="connsiteY2" fmla="*/ 3310188 h 3329238"/>
              <a:gd name="connsiteX3" fmla="*/ 2542473 w 3571566"/>
              <a:gd name="connsiteY3" fmla="*/ 3329238 h 3329238"/>
              <a:gd name="connsiteX0" fmla="*/ 2542473 w 3537288"/>
              <a:gd name="connsiteY0" fmla="*/ 3329238 h 3329238"/>
              <a:gd name="connsiteX1" fmla="*/ 0 w 3537288"/>
              <a:gd name="connsiteY1" fmla="*/ 0 h 3329238"/>
              <a:gd name="connsiteX2" fmla="*/ 3537288 w 3537288"/>
              <a:gd name="connsiteY2" fmla="*/ 3310188 h 3329238"/>
              <a:gd name="connsiteX3" fmla="*/ 2542473 w 3537288"/>
              <a:gd name="connsiteY3" fmla="*/ 3329238 h 3329238"/>
              <a:gd name="connsiteX0" fmla="*/ 4159606 w 5154421"/>
              <a:gd name="connsiteY0" fmla="*/ 2168174 h 2168174"/>
              <a:gd name="connsiteX1" fmla="*/ 0 w 5154421"/>
              <a:gd name="connsiteY1" fmla="*/ 0 h 2168174"/>
              <a:gd name="connsiteX2" fmla="*/ 5154421 w 5154421"/>
              <a:gd name="connsiteY2" fmla="*/ 2149124 h 2168174"/>
              <a:gd name="connsiteX3" fmla="*/ 4159606 w 5154421"/>
              <a:gd name="connsiteY3" fmla="*/ 2168174 h 2168174"/>
              <a:gd name="connsiteX0" fmla="*/ 4159606 w 5154421"/>
              <a:gd name="connsiteY0" fmla="*/ 2168174 h 2168174"/>
              <a:gd name="connsiteX1" fmla="*/ 0 w 5154421"/>
              <a:gd name="connsiteY1" fmla="*/ 0 h 2168174"/>
              <a:gd name="connsiteX2" fmla="*/ 5154421 w 5154421"/>
              <a:gd name="connsiteY2" fmla="*/ 2149124 h 2168174"/>
              <a:gd name="connsiteX3" fmla="*/ 4159606 w 5154421"/>
              <a:gd name="connsiteY3" fmla="*/ 2168174 h 2168174"/>
              <a:gd name="connsiteX0" fmla="*/ 4235806 w 5230621"/>
              <a:gd name="connsiteY0" fmla="*/ 2149036 h 2149036"/>
              <a:gd name="connsiteX1" fmla="*/ 0 w 5230621"/>
              <a:gd name="connsiteY1" fmla="*/ 0 h 2149036"/>
              <a:gd name="connsiteX2" fmla="*/ 5230621 w 5230621"/>
              <a:gd name="connsiteY2" fmla="*/ 2129986 h 2149036"/>
              <a:gd name="connsiteX3" fmla="*/ 4235806 w 5230621"/>
              <a:gd name="connsiteY3" fmla="*/ 2149036 h 2149036"/>
              <a:gd name="connsiteX0" fmla="*/ 4235806 w 5230621"/>
              <a:gd name="connsiteY0" fmla="*/ 2149036 h 2149036"/>
              <a:gd name="connsiteX1" fmla="*/ 0 w 5230621"/>
              <a:gd name="connsiteY1" fmla="*/ 0 h 2149036"/>
              <a:gd name="connsiteX2" fmla="*/ 5230621 w 5230621"/>
              <a:gd name="connsiteY2" fmla="*/ 2129986 h 2149036"/>
              <a:gd name="connsiteX3" fmla="*/ 4235806 w 5230621"/>
              <a:gd name="connsiteY3" fmla="*/ 2149036 h 2149036"/>
              <a:gd name="connsiteX0" fmla="*/ 4235806 w 5230621"/>
              <a:gd name="connsiteY0" fmla="*/ 2149036 h 2149036"/>
              <a:gd name="connsiteX1" fmla="*/ 0 w 5230621"/>
              <a:gd name="connsiteY1" fmla="*/ 0 h 2149036"/>
              <a:gd name="connsiteX2" fmla="*/ 5230621 w 5230621"/>
              <a:gd name="connsiteY2" fmla="*/ 2129986 h 2149036"/>
              <a:gd name="connsiteX3" fmla="*/ 4235806 w 5230621"/>
              <a:gd name="connsiteY3" fmla="*/ 2149036 h 2149036"/>
              <a:gd name="connsiteX0" fmla="*/ 4235806 w 5230621"/>
              <a:gd name="connsiteY0" fmla="*/ 2149036 h 2149036"/>
              <a:gd name="connsiteX1" fmla="*/ 0 w 5230621"/>
              <a:gd name="connsiteY1" fmla="*/ 0 h 2149036"/>
              <a:gd name="connsiteX2" fmla="*/ 5230621 w 5230621"/>
              <a:gd name="connsiteY2" fmla="*/ 2129986 h 2149036"/>
              <a:gd name="connsiteX3" fmla="*/ 4235806 w 5230621"/>
              <a:gd name="connsiteY3" fmla="*/ 2149036 h 2149036"/>
              <a:gd name="connsiteX0" fmla="*/ 4235806 w 5230621"/>
              <a:gd name="connsiteY0" fmla="*/ 2149036 h 2149036"/>
              <a:gd name="connsiteX1" fmla="*/ 0 w 5230621"/>
              <a:gd name="connsiteY1" fmla="*/ 0 h 2149036"/>
              <a:gd name="connsiteX2" fmla="*/ 5230621 w 5230621"/>
              <a:gd name="connsiteY2" fmla="*/ 2129986 h 2149036"/>
              <a:gd name="connsiteX3" fmla="*/ 4235806 w 5230621"/>
              <a:gd name="connsiteY3" fmla="*/ 2149036 h 2149036"/>
              <a:gd name="connsiteX0" fmla="*/ 4235806 w 5233796"/>
              <a:gd name="connsiteY0" fmla="*/ 2149036 h 2149036"/>
              <a:gd name="connsiteX1" fmla="*/ 0 w 5233796"/>
              <a:gd name="connsiteY1" fmla="*/ 0 h 2149036"/>
              <a:gd name="connsiteX2" fmla="*/ 5233796 w 5233796"/>
              <a:gd name="connsiteY2" fmla="*/ 2146732 h 2149036"/>
              <a:gd name="connsiteX3" fmla="*/ 4235806 w 5233796"/>
              <a:gd name="connsiteY3" fmla="*/ 2149036 h 2149036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297296"/>
              <a:gd name="connsiteY0" fmla="*/ 2122721 h 2122721"/>
              <a:gd name="connsiteX1" fmla="*/ 0 w 5297296"/>
              <a:gd name="connsiteY1" fmla="*/ 0 h 2122721"/>
              <a:gd name="connsiteX2" fmla="*/ 5297296 w 5297296"/>
              <a:gd name="connsiteY2" fmla="*/ 2120417 h 2122721"/>
              <a:gd name="connsiteX3" fmla="*/ 4299306 w 5297296"/>
              <a:gd name="connsiteY3" fmla="*/ 2122721 h 2122721"/>
              <a:gd name="connsiteX0" fmla="*/ 4299306 w 5790056"/>
              <a:gd name="connsiteY0" fmla="*/ 2122721 h 2122721"/>
              <a:gd name="connsiteX1" fmla="*/ 0 w 5790056"/>
              <a:gd name="connsiteY1" fmla="*/ 0 h 2122721"/>
              <a:gd name="connsiteX2" fmla="*/ 5790056 w 5790056"/>
              <a:gd name="connsiteY2" fmla="*/ 2120417 h 2122721"/>
              <a:gd name="connsiteX3" fmla="*/ 4299306 w 5790056"/>
              <a:gd name="connsiteY3" fmla="*/ 2122721 h 2122721"/>
              <a:gd name="connsiteX0" fmla="*/ 4299306 w 5794290"/>
              <a:gd name="connsiteY0" fmla="*/ 2122721 h 2123606"/>
              <a:gd name="connsiteX1" fmla="*/ 0 w 5794290"/>
              <a:gd name="connsiteY1" fmla="*/ 0 h 2123606"/>
              <a:gd name="connsiteX2" fmla="*/ 5794290 w 5794290"/>
              <a:gd name="connsiteY2" fmla="*/ 2123606 h 2123606"/>
              <a:gd name="connsiteX3" fmla="*/ 4299306 w 5794290"/>
              <a:gd name="connsiteY3" fmla="*/ 2122721 h 2123606"/>
              <a:gd name="connsiteX0" fmla="*/ 4299306 w 5794290"/>
              <a:gd name="connsiteY0" fmla="*/ 2122721 h 2123606"/>
              <a:gd name="connsiteX1" fmla="*/ 0 w 5794290"/>
              <a:gd name="connsiteY1" fmla="*/ 0 h 2123606"/>
              <a:gd name="connsiteX2" fmla="*/ 5794290 w 5794290"/>
              <a:gd name="connsiteY2" fmla="*/ 2123606 h 2123606"/>
              <a:gd name="connsiteX3" fmla="*/ 4299306 w 5794290"/>
              <a:gd name="connsiteY3" fmla="*/ 2122721 h 2123606"/>
              <a:gd name="connsiteX0" fmla="*/ 4299306 w 5794290"/>
              <a:gd name="connsiteY0" fmla="*/ 2122721 h 2123606"/>
              <a:gd name="connsiteX1" fmla="*/ 0 w 5794290"/>
              <a:gd name="connsiteY1" fmla="*/ 0 h 2123606"/>
              <a:gd name="connsiteX2" fmla="*/ 5794290 w 5794290"/>
              <a:gd name="connsiteY2" fmla="*/ 2123606 h 2123606"/>
              <a:gd name="connsiteX3" fmla="*/ 4299306 w 5794290"/>
              <a:gd name="connsiteY3" fmla="*/ 2122721 h 2123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94290" h="2123606">
                <a:moveTo>
                  <a:pt x="4299306" y="2122721"/>
                </a:moveTo>
                <a:cubicBezTo>
                  <a:pt x="2665473" y="1751344"/>
                  <a:pt x="1257066" y="1185461"/>
                  <a:pt x="0" y="0"/>
                </a:cubicBezTo>
                <a:cubicBezTo>
                  <a:pt x="902449" y="660654"/>
                  <a:pt x="2197538" y="1647613"/>
                  <a:pt x="5794290" y="2123606"/>
                </a:cubicBezTo>
                <a:lnTo>
                  <a:pt x="4299306" y="2122721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1">
            <a:extLst>
              <a:ext uri="{FF2B5EF4-FFF2-40B4-BE49-F238E27FC236}">
                <a16:creationId xmlns:a16="http://schemas.microsoft.com/office/drawing/2014/main" id="{FB657C6F-59B8-4152-BC1C-075157E8138E}"/>
              </a:ext>
            </a:extLst>
          </p:cNvPr>
          <p:cNvSpPr/>
          <p:nvPr/>
        </p:nvSpPr>
        <p:spPr>
          <a:xfrm>
            <a:off x="0" y="-8963"/>
            <a:ext cx="9586365" cy="6866963"/>
          </a:xfrm>
          <a:custGeom>
            <a:avLst/>
            <a:gdLst>
              <a:gd name="connsiteX0" fmla="*/ 0 w 9610641"/>
              <a:gd name="connsiteY0" fmla="*/ 0 h 6858000"/>
              <a:gd name="connsiteX1" fmla="*/ 9610641 w 9610641"/>
              <a:gd name="connsiteY1" fmla="*/ 0 h 6858000"/>
              <a:gd name="connsiteX2" fmla="*/ 9610641 w 9610641"/>
              <a:gd name="connsiteY2" fmla="*/ 6858000 h 6858000"/>
              <a:gd name="connsiteX3" fmla="*/ 0 w 9610641"/>
              <a:gd name="connsiteY3" fmla="*/ 6858000 h 6858000"/>
              <a:gd name="connsiteX4" fmla="*/ 0 w 9610641"/>
              <a:gd name="connsiteY4" fmla="*/ 0 h 6858000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9610641"/>
              <a:gd name="connsiteY0" fmla="*/ 0 h 6882276"/>
              <a:gd name="connsiteX1" fmla="*/ 9610641 w 9610641"/>
              <a:gd name="connsiteY1" fmla="*/ 0 h 6882276"/>
              <a:gd name="connsiteX2" fmla="*/ 3509246 w 9610641"/>
              <a:gd name="connsiteY2" fmla="*/ 6882276 h 6882276"/>
              <a:gd name="connsiteX3" fmla="*/ 0 w 9610641"/>
              <a:gd name="connsiteY3" fmla="*/ 6858000 h 6882276"/>
              <a:gd name="connsiteX4" fmla="*/ 0 w 9610641"/>
              <a:gd name="connsiteY4" fmla="*/ 0 h 6882276"/>
              <a:gd name="connsiteX0" fmla="*/ 0 w 10201360"/>
              <a:gd name="connsiteY0" fmla="*/ 0 h 6882276"/>
              <a:gd name="connsiteX1" fmla="*/ 10201360 w 10201360"/>
              <a:gd name="connsiteY1" fmla="*/ 0 h 6882276"/>
              <a:gd name="connsiteX2" fmla="*/ 3509246 w 10201360"/>
              <a:gd name="connsiteY2" fmla="*/ 6882276 h 6882276"/>
              <a:gd name="connsiteX3" fmla="*/ 0 w 10201360"/>
              <a:gd name="connsiteY3" fmla="*/ 6858000 h 6882276"/>
              <a:gd name="connsiteX4" fmla="*/ 0 w 10201360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82276"/>
              <a:gd name="connsiteX1" fmla="*/ 9586365 w 9586365"/>
              <a:gd name="connsiteY1" fmla="*/ 16184 h 6882276"/>
              <a:gd name="connsiteX2" fmla="*/ 3509246 w 9586365"/>
              <a:gd name="connsiteY2" fmla="*/ 6882276 h 6882276"/>
              <a:gd name="connsiteX3" fmla="*/ 0 w 9586365"/>
              <a:gd name="connsiteY3" fmla="*/ 6858000 h 6882276"/>
              <a:gd name="connsiteX4" fmla="*/ 0 w 9586365"/>
              <a:gd name="connsiteY4" fmla="*/ 0 h 6882276"/>
              <a:gd name="connsiteX0" fmla="*/ 0 w 9586365"/>
              <a:gd name="connsiteY0" fmla="*/ 0 h 6875926"/>
              <a:gd name="connsiteX1" fmla="*/ 9586365 w 9586365"/>
              <a:gd name="connsiteY1" fmla="*/ 16184 h 6875926"/>
              <a:gd name="connsiteX2" fmla="*/ 3515596 w 9586365"/>
              <a:gd name="connsiteY2" fmla="*/ 6875926 h 6875926"/>
              <a:gd name="connsiteX3" fmla="*/ 0 w 9586365"/>
              <a:gd name="connsiteY3" fmla="*/ 6858000 h 6875926"/>
              <a:gd name="connsiteX4" fmla="*/ 0 w 9586365"/>
              <a:gd name="connsiteY4" fmla="*/ 0 h 6875926"/>
              <a:gd name="connsiteX0" fmla="*/ 0 w 9586365"/>
              <a:gd name="connsiteY0" fmla="*/ 0 h 6875926"/>
              <a:gd name="connsiteX1" fmla="*/ 9586365 w 9586365"/>
              <a:gd name="connsiteY1" fmla="*/ 1368 h 6875926"/>
              <a:gd name="connsiteX2" fmla="*/ 3515596 w 9586365"/>
              <a:gd name="connsiteY2" fmla="*/ 6875926 h 6875926"/>
              <a:gd name="connsiteX3" fmla="*/ 0 w 9586365"/>
              <a:gd name="connsiteY3" fmla="*/ 6858000 h 6875926"/>
              <a:gd name="connsiteX4" fmla="*/ 0 w 9586365"/>
              <a:gd name="connsiteY4" fmla="*/ 0 h 6875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86365" h="6875926">
                <a:moveTo>
                  <a:pt x="0" y="0"/>
                </a:moveTo>
                <a:lnTo>
                  <a:pt x="9586365" y="1368"/>
                </a:lnTo>
                <a:cubicBezTo>
                  <a:pt x="5537650" y="1146391"/>
                  <a:pt x="3834052" y="4531595"/>
                  <a:pt x="3515596" y="6875926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2000">
                <a:srgbClr val="44546A">
                  <a:alpha val="30000"/>
                </a:srgbClr>
              </a:gs>
              <a:gs pos="0">
                <a:schemeClr val="tx2"/>
              </a:gs>
              <a:gs pos="100000">
                <a:schemeClr val="tx2">
                  <a:alpha val="1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直角三角形 3">
            <a:extLst>
              <a:ext uri="{FF2B5EF4-FFF2-40B4-BE49-F238E27FC236}">
                <a16:creationId xmlns:a16="http://schemas.microsoft.com/office/drawing/2014/main" id="{8B1B8FAE-36A9-4123-BDFD-2170D20D84F2}"/>
              </a:ext>
            </a:extLst>
          </p:cNvPr>
          <p:cNvSpPr/>
          <p:nvPr/>
        </p:nvSpPr>
        <p:spPr>
          <a:xfrm>
            <a:off x="2357143" y="1955801"/>
            <a:ext cx="3570460" cy="4926475"/>
          </a:xfrm>
          <a:custGeom>
            <a:avLst/>
            <a:gdLst>
              <a:gd name="connsiteX0" fmla="*/ 0 w 1051965"/>
              <a:gd name="connsiteY0" fmla="*/ 3536219 h 3536219"/>
              <a:gd name="connsiteX1" fmla="*/ 0 w 1051965"/>
              <a:gd name="connsiteY1" fmla="*/ 0 h 3536219"/>
              <a:gd name="connsiteX2" fmla="*/ 1051965 w 1051965"/>
              <a:gd name="connsiteY2" fmla="*/ 3536219 h 3536219"/>
              <a:gd name="connsiteX3" fmla="*/ 0 w 1051965"/>
              <a:gd name="connsiteY3" fmla="*/ 3536219 h 353621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1051965 w 2613727"/>
              <a:gd name="connsiteY2" fmla="*/ 409456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69415 w 2613727"/>
              <a:gd name="connsiteY2" fmla="*/ 408186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613727"/>
              <a:gd name="connsiteY0" fmla="*/ 4094569 h 4094569"/>
              <a:gd name="connsiteX1" fmla="*/ 2613727 w 2613727"/>
              <a:gd name="connsiteY1" fmla="*/ 0 h 4094569"/>
              <a:gd name="connsiteX2" fmla="*/ 982115 w 2613727"/>
              <a:gd name="connsiteY2" fmla="*/ 4088219 h 4094569"/>
              <a:gd name="connsiteX3" fmla="*/ 0 w 2613727"/>
              <a:gd name="connsiteY3" fmla="*/ 4094569 h 409456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8211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63065 w 2766127"/>
              <a:gd name="connsiteY2" fmla="*/ 40437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2766127"/>
              <a:gd name="connsiteY0" fmla="*/ 4050119 h 4050119"/>
              <a:gd name="connsiteX1" fmla="*/ 2766127 w 2766127"/>
              <a:gd name="connsiteY1" fmla="*/ 0 h 4050119"/>
              <a:gd name="connsiteX2" fmla="*/ 994815 w 2766127"/>
              <a:gd name="connsiteY2" fmla="*/ 4031069 h 4050119"/>
              <a:gd name="connsiteX3" fmla="*/ 0 w 2766127"/>
              <a:gd name="connsiteY3" fmla="*/ 4050119 h 4050119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  <a:gd name="connsiteX0" fmla="*/ 0 w 3570460"/>
              <a:gd name="connsiteY0" fmla="*/ 3712006 h 3712006"/>
              <a:gd name="connsiteX1" fmla="*/ 3570460 w 3570460"/>
              <a:gd name="connsiteY1" fmla="*/ 0 h 3712006"/>
              <a:gd name="connsiteX2" fmla="*/ 994815 w 3570460"/>
              <a:gd name="connsiteY2" fmla="*/ 3692956 h 3712006"/>
              <a:gd name="connsiteX3" fmla="*/ 0 w 3570460"/>
              <a:gd name="connsiteY3" fmla="*/ 3712006 h 3712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0460" h="3712006">
                <a:moveTo>
                  <a:pt x="0" y="3712006"/>
                </a:moveTo>
                <a:cubicBezTo>
                  <a:pt x="693442" y="1686750"/>
                  <a:pt x="2337268" y="766806"/>
                  <a:pt x="3570460" y="0"/>
                </a:cubicBezTo>
                <a:cubicBezTo>
                  <a:pt x="2114307" y="1156976"/>
                  <a:pt x="1384170" y="2113314"/>
                  <a:pt x="994815" y="3692956"/>
                </a:cubicBezTo>
                <a:lnTo>
                  <a:pt x="0" y="3712006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96ACE2B-92DF-48B8-AC0D-6FD9B46D9C41}"/>
              </a:ext>
            </a:extLst>
          </p:cNvPr>
          <p:cNvSpPr txBox="1"/>
          <p:nvPr/>
        </p:nvSpPr>
        <p:spPr>
          <a:xfrm>
            <a:off x="4605854" y="2233531"/>
            <a:ext cx="68098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/>
            <a:r>
              <a:rPr lang="zh-CN" alt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字魂105号-简雅黑" panose="00000500000000000000" pitchFamily="2" charset="-122"/>
              </a:rPr>
              <a:t>九音科技有限公司</a:t>
            </a:r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D3D90FA8-12BB-4FE5-A693-05CFCB982FB2}"/>
              </a:ext>
            </a:extLst>
          </p:cNvPr>
          <p:cNvCxnSpPr>
            <a:cxnSpLocks/>
          </p:cNvCxnSpPr>
          <p:nvPr/>
        </p:nvCxnSpPr>
        <p:spPr>
          <a:xfrm>
            <a:off x="10933761" y="1955801"/>
            <a:ext cx="673039" cy="0"/>
          </a:xfrm>
          <a:prstGeom prst="line">
            <a:avLst/>
          </a:prstGeom>
          <a:ln w="1270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5c249dca63615">
            <a:hlinkClick r:id="" action="ppaction://media"/>
            <a:extLst>
              <a:ext uri="{FF2B5EF4-FFF2-40B4-BE49-F238E27FC236}">
                <a16:creationId xmlns:a16="http://schemas.microsoft.com/office/drawing/2014/main" id="{2C62F508-3F71-479F-AB04-93F962E24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77800" y="-611188"/>
            <a:ext cx="406400" cy="4064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CC84893-1379-434F-BDAE-1DE099529A86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33761" y="39235"/>
            <a:ext cx="1332151" cy="1049994"/>
          </a:xfrm>
          <a:prstGeom prst="rect">
            <a:avLst/>
          </a:prstGeom>
          <a:noFill/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4A34B6C9-9FA6-4F2A-86A7-9CA2B9817E01}"/>
              </a:ext>
            </a:extLst>
          </p:cNvPr>
          <p:cNvGrpSpPr/>
          <p:nvPr/>
        </p:nvGrpSpPr>
        <p:grpSpPr>
          <a:xfrm>
            <a:off x="6539708" y="4641230"/>
            <a:ext cx="3984518" cy="1583888"/>
            <a:chOff x="6443805" y="4651402"/>
            <a:chExt cx="3984518" cy="1583888"/>
          </a:xfrm>
        </p:grpSpPr>
        <p:pic>
          <p:nvPicPr>
            <p:cNvPr id="13" name="图像" descr="图像">
              <a:extLst>
                <a:ext uri="{FF2B5EF4-FFF2-40B4-BE49-F238E27FC236}">
                  <a16:creationId xmlns:a16="http://schemas.microsoft.com/office/drawing/2014/main" id="{5018340C-C950-436A-B2A3-CFB3E818F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alphaModFix amt="56670"/>
            </a:blip>
            <a:srcRect l="2742" t="51505" r="2785" b="6848"/>
            <a:stretch>
              <a:fillRect/>
            </a:stretch>
          </p:blipFill>
          <p:spPr>
            <a:xfrm>
              <a:off x="6443805" y="5020734"/>
              <a:ext cx="3984518" cy="12145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304" extrusionOk="0">
                  <a:moveTo>
                    <a:pt x="3906" y="0"/>
                  </a:moveTo>
                  <a:cubicBezTo>
                    <a:pt x="3900" y="0"/>
                    <a:pt x="3896" y="3"/>
                    <a:pt x="3890" y="4"/>
                  </a:cubicBezTo>
                  <a:cubicBezTo>
                    <a:pt x="3825" y="12"/>
                    <a:pt x="3776" y="64"/>
                    <a:pt x="3743" y="171"/>
                  </a:cubicBezTo>
                  <a:cubicBezTo>
                    <a:pt x="3743" y="172"/>
                    <a:pt x="3743" y="174"/>
                    <a:pt x="3743" y="175"/>
                  </a:cubicBezTo>
                  <a:cubicBezTo>
                    <a:pt x="3740" y="182"/>
                    <a:pt x="3738" y="191"/>
                    <a:pt x="3735" y="199"/>
                  </a:cubicBezTo>
                  <a:cubicBezTo>
                    <a:pt x="3733" y="208"/>
                    <a:pt x="3731" y="214"/>
                    <a:pt x="3729" y="223"/>
                  </a:cubicBezTo>
                  <a:cubicBezTo>
                    <a:pt x="3729" y="224"/>
                    <a:pt x="3728" y="226"/>
                    <a:pt x="3728" y="227"/>
                  </a:cubicBezTo>
                  <a:cubicBezTo>
                    <a:pt x="3706" y="321"/>
                    <a:pt x="3692" y="447"/>
                    <a:pt x="3684" y="610"/>
                  </a:cubicBezTo>
                  <a:cubicBezTo>
                    <a:pt x="3672" y="832"/>
                    <a:pt x="3634" y="1098"/>
                    <a:pt x="3599" y="1201"/>
                  </a:cubicBezTo>
                  <a:cubicBezTo>
                    <a:pt x="3579" y="1260"/>
                    <a:pt x="3562" y="1318"/>
                    <a:pt x="3547" y="1372"/>
                  </a:cubicBezTo>
                  <a:cubicBezTo>
                    <a:pt x="3547" y="1373"/>
                    <a:pt x="3546" y="1371"/>
                    <a:pt x="3546" y="1372"/>
                  </a:cubicBezTo>
                  <a:cubicBezTo>
                    <a:pt x="3501" y="1558"/>
                    <a:pt x="3483" y="1709"/>
                    <a:pt x="3495" y="1842"/>
                  </a:cubicBezTo>
                  <a:cubicBezTo>
                    <a:pt x="3505" y="1949"/>
                    <a:pt x="3535" y="2050"/>
                    <a:pt x="3584" y="2145"/>
                  </a:cubicBezTo>
                  <a:cubicBezTo>
                    <a:pt x="3585" y="2147"/>
                    <a:pt x="3586" y="2149"/>
                    <a:pt x="3588" y="2152"/>
                  </a:cubicBezTo>
                  <a:cubicBezTo>
                    <a:pt x="3606" y="2179"/>
                    <a:pt x="3625" y="2207"/>
                    <a:pt x="3642" y="2239"/>
                  </a:cubicBezTo>
                  <a:cubicBezTo>
                    <a:pt x="3645" y="2244"/>
                    <a:pt x="3648" y="2251"/>
                    <a:pt x="3651" y="2256"/>
                  </a:cubicBezTo>
                  <a:cubicBezTo>
                    <a:pt x="3652" y="2257"/>
                    <a:pt x="3653" y="2259"/>
                    <a:pt x="3654" y="2259"/>
                  </a:cubicBezTo>
                  <a:cubicBezTo>
                    <a:pt x="3667" y="2279"/>
                    <a:pt x="3679" y="2295"/>
                    <a:pt x="3691" y="2315"/>
                  </a:cubicBezTo>
                  <a:cubicBezTo>
                    <a:pt x="3701" y="2331"/>
                    <a:pt x="3709" y="2347"/>
                    <a:pt x="3717" y="2364"/>
                  </a:cubicBezTo>
                  <a:cubicBezTo>
                    <a:pt x="3719" y="2368"/>
                    <a:pt x="3721" y="2374"/>
                    <a:pt x="3723" y="2378"/>
                  </a:cubicBezTo>
                  <a:cubicBezTo>
                    <a:pt x="3726" y="2383"/>
                    <a:pt x="3729" y="2387"/>
                    <a:pt x="3731" y="2392"/>
                  </a:cubicBezTo>
                  <a:cubicBezTo>
                    <a:pt x="3747" y="2426"/>
                    <a:pt x="3761" y="2465"/>
                    <a:pt x="3774" y="2507"/>
                  </a:cubicBezTo>
                  <a:cubicBezTo>
                    <a:pt x="3776" y="2511"/>
                    <a:pt x="3778" y="2516"/>
                    <a:pt x="3779" y="2521"/>
                  </a:cubicBezTo>
                  <a:cubicBezTo>
                    <a:pt x="3781" y="2525"/>
                    <a:pt x="3782" y="2533"/>
                    <a:pt x="3784" y="2538"/>
                  </a:cubicBezTo>
                  <a:cubicBezTo>
                    <a:pt x="3790" y="2561"/>
                    <a:pt x="3798" y="2585"/>
                    <a:pt x="3804" y="2611"/>
                  </a:cubicBezTo>
                  <a:cubicBezTo>
                    <a:pt x="3812" y="2643"/>
                    <a:pt x="3819" y="2675"/>
                    <a:pt x="3827" y="2712"/>
                  </a:cubicBezTo>
                  <a:cubicBezTo>
                    <a:pt x="3834" y="2749"/>
                    <a:pt x="3842" y="2790"/>
                    <a:pt x="3849" y="2834"/>
                  </a:cubicBezTo>
                  <a:cubicBezTo>
                    <a:pt x="3850" y="2837"/>
                    <a:pt x="3851" y="2841"/>
                    <a:pt x="3851" y="2844"/>
                  </a:cubicBezTo>
                  <a:cubicBezTo>
                    <a:pt x="3858" y="2882"/>
                    <a:pt x="3864" y="2922"/>
                    <a:pt x="3871" y="2966"/>
                  </a:cubicBezTo>
                  <a:cubicBezTo>
                    <a:pt x="3916" y="3257"/>
                    <a:pt x="3979" y="3499"/>
                    <a:pt x="4016" y="3530"/>
                  </a:cubicBezTo>
                  <a:cubicBezTo>
                    <a:pt x="4060" y="3568"/>
                    <a:pt x="4088" y="3642"/>
                    <a:pt x="4098" y="3732"/>
                  </a:cubicBezTo>
                  <a:cubicBezTo>
                    <a:pt x="4106" y="3767"/>
                    <a:pt x="4108" y="3802"/>
                    <a:pt x="4104" y="3843"/>
                  </a:cubicBezTo>
                  <a:cubicBezTo>
                    <a:pt x="4101" y="3946"/>
                    <a:pt x="4080" y="4057"/>
                    <a:pt x="4040" y="4160"/>
                  </a:cubicBezTo>
                  <a:cubicBezTo>
                    <a:pt x="3969" y="4344"/>
                    <a:pt x="3839" y="5141"/>
                    <a:pt x="3726" y="6074"/>
                  </a:cubicBezTo>
                  <a:cubicBezTo>
                    <a:pt x="3716" y="6151"/>
                    <a:pt x="3710" y="6203"/>
                    <a:pt x="3704" y="6234"/>
                  </a:cubicBezTo>
                  <a:cubicBezTo>
                    <a:pt x="3704" y="6236"/>
                    <a:pt x="3703" y="6237"/>
                    <a:pt x="3703" y="6238"/>
                  </a:cubicBezTo>
                  <a:cubicBezTo>
                    <a:pt x="3701" y="6250"/>
                    <a:pt x="3699" y="6259"/>
                    <a:pt x="3698" y="6266"/>
                  </a:cubicBezTo>
                  <a:cubicBezTo>
                    <a:pt x="3692" y="6288"/>
                    <a:pt x="3686" y="6280"/>
                    <a:pt x="3675" y="6241"/>
                  </a:cubicBezTo>
                  <a:cubicBezTo>
                    <a:pt x="3668" y="6217"/>
                    <a:pt x="3659" y="6179"/>
                    <a:pt x="3647" y="6127"/>
                  </a:cubicBezTo>
                  <a:cubicBezTo>
                    <a:pt x="3633" y="6064"/>
                    <a:pt x="3623" y="6021"/>
                    <a:pt x="3616" y="6001"/>
                  </a:cubicBezTo>
                  <a:cubicBezTo>
                    <a:pt x="3609" y="5989"/>
                    <a:pt x="3606" y="6012"/>
                    <a:pt x="3605" y="6067"/>
                  </a:cubicBezTo>
                  <a:cubicBezTo>
                    <a:pt x="3606" y="6105"/>
                    <a:pt x="3607" y="6153"/>
                    <a:pt x="3610" y="6221"/>
                  </a:cubicBezTo>
                  <a:cubicBezTo>
                    <a:pt x="3621" y="6558"/>
                    <a:pt x="3580" y="6638"/>
                    <a:pt x="3531" y="6461"/>
                  </a:cubicBezTo>
                  <a:cubicBezTo>
                    <a:pt x="3517" y="6408"/>
                    <a:pt x="3502" y="6336"/>
                    <a:pt x="3487" y="6238"/>
                  </a:cubicBezTo>
                  <a:cubicBezTo>
                    <a:pt x="3452" y="6002"/>
                    <a:pt x="3420" y="5879"/>
                    <a:pt x="3402" y="5879"/>
                  </a:cubicBezTo>
                  <a:cubicBezTo>
                    <a:pt x="3394" y="5893"/>
                    <a:pt x="3388" y="5931"/>
                    <a:pt x="3387" y="5991"/>
                  </a:cubicBezTo>
                  <a:cubicBezTo>
                    <a:pt x="3388" y="6033"/>
                    <a:pt x="3391" y="6085"/>
                    <a:pt x="3396" y="6151"/>
                  </a:cubicBezTo>
                  <a:cubicBezTo>
                    <a:pt x="3441" y="6758"/>
                    <a:pt x="3601" y="7702"/>
                    <a:pt x="3750" y="8243"/>
                  </a:cubicBezTo>
                  <a:cubicBezTo>
                    <a:pt x="3766" y="8297"/>
                    <a:pt x="3780" y="8350"/>
                    <a:pt x="3793" y="8400"/>
                  </a:cubicBezTo>
                  <a:cubicBezTo>
                    <a:pt x="3896" y="8784"/>
                    <a:pt x="3926" y="9006"/>
                    <a:pt x="3968" y="9586"/>
                  </a:cubicBezTo>
                  <a:cubicBezTo>
                    <a:pt x="3978" y="9720"/>
                    <a:pt x="3988" y="9823"/>
                    <a:pt x="3996" y="9921"/>
                  </a:cubicBezTo>
                  <a:cubicBezTo>
                    <a:pt x="4015" y="10085"/>
                    <a:pt x="4035" y="10236"/>
                    <a:pt x="4057" y="10373"/>
                  </a:cubicBezTo>
                  <a:cubicBezTo>
                    <a:pt x="4091" y="10543"/>
                    <a:pt x="4141" y="10712"/>
                    <a:pt x="4228" y="10986"/>
                  </a:cubicBezTo>
                  <a:cubicBezTo>
                    <a:pt x="4285" y="11164"/>
                    <a:pt x="4336" y="11334"/>
                    <a:pt x="4372" y="11466"/>
                  </a:cubicBezTo>
                  <a:cubicBezTo>
                    <a:pt x="4409" y="11581"/>
                    <a:pt x="4437" y="11703"/>
                    <a:pt x="4443" y="11786"/>
                  </a:cubicBezTo>
                  <a:cubicBezTo>
                    <a:pt x="4444" y="11790"/>
                    <a:pt x="4445" y="11793"/>
                    <a:pt x="4446" y="11797"/>
                  </a:cubicBezTo>
                  <a:cubicBezTo>
                    <a:pt x="4489" y="11994"/>
                    <a:pt x="4630" y="12414"/>
                    <a:pt x="4701" y="12542"/>
                  </a:cubicBezTo>
                  <a:cubicBezTo>
                    <a:pt x="4793" y="12706"/>
                    <a:pt x="4979" y="12686"/>
                    <a:pt x="5059" y="12503"/>
                  </a:cubicBezTo>
                  <a:cubicBezTo>
                    <a:pt x="5129" y="12346"/>
                    <a:pt x="5146" y="12149"/>
                    <a:pt x="5175" y="11156"/>
                  </a:cubicBezTo>
                  <a:cubicBezTo>
                    <a:pt x="5176" y="11127"/>
                    <a:pt x="5176" y="11106"/>
                    <a:pt x="5176" y="11080"/>
                  </a:cubicBezTo>
                  <a:cubicBezTo>
                    <a:pt x="5180" y="10831"/>
                    <a:pt x="5177" y="10707"/>
                    <a:pt x="5161" y="10624"/>
                  </a:cubicBezTo>
                  <a:cubicBezTo>
                    <a:pt x="5153" y="10600"/>
                    <a:pt x="5141" y="10585"/>
                    <a:pt x="5126" y="10571"/>
                  </a:cubicBezTo>
                  <a:cubicBezTo>
                    <a:pt x="5076" y="10530"/>
                    <a:pt x="5066" y="10463"/>
                    <a:pt x="5083" y="10293"/>
                  </a:cubicBezTo>
                  <a:cubicBezTo>
                    <a:pt x="5083" y="10286"/>
                    <a:pt x="5084" y="10282"/>
                    <a:pt x="5085" y="10276"/>
                  </a:cubicBezTo>
                  <a:cubicBezTo>
                    <a:pt x="5085" y="10268"/>
                    <a:pt x="5085" y="10259"/>
                    <a:pt x="5086" y="10251"/>
                  </a:cubicBezTo>
                  <a:cubicBezTo>
                    <a:pt x="5095" y="10176"/>
                    <a:pt x="5086" y="10125"/>
                    <a:pt x="5057" y="10095"/>
                  </a:cubicBezTo>
                  <a:cubicBezTo>
                    <a:pt x="5046" y="10095"/>
                    <a:pt x="5032" y="10098"/>
                    <a:pt x="5014" y="10105"/>
                  </a:cubicBezTo>
                  <a:cubicBezTo>
                    <a:pt x="4924" y="10139"/>
                    <a:pt x="4924" y="10136"/>
                    <a:pt x="4908" y="9472"/>
                  </a:cubicBezTo>
                  <a:cubicBezTo>
                    <a:pt x="4897" y="9058"/>
                    <a:pt x="4862" y="8627"/>
                    <a:pt x="4816" y="8344"/>
                  </a:cubicBezTo>
                  <a:lnTo>
                    <a:pt x="4741" y="7888"/>
                  </a:lnTo>
                  <a:lnTo>
                    <a:pt x="4753" y="7853"/>
                  </a:lnTo>
                  <a:lnTo>
                    <a:pt x="4752" y="7850"/>
                  </a:lnTo>
                  <a:lnTo>
                    <a:pt x="4821" y="7641"/>
                  </a:lnTo>
                  <a:lnTo>
                    <a:pt x="4826" y="7627"/>
                  </a:lnTo>
                  <a:lnTo>
                    <a:pt x="4854" y="7529"/>
                  </a:lnTo>
                  <a:cubicBezTo>
                    <a:pt x="4887" y="7417"/>
                    <a:pt x="4941" y="7256"/>
                    <a:pt x="4998" y="7094"/>
                  </a:cubicBezTo>
                  <a:lnTo>
                    <a:pt x="5109" y="6750"/>
                  </a:lnTo>
                  <a:cubicBezTo>
                    <a:pt x="5401" y="5844"/>
                    <a:pt x="5483" y="5529"/>
                    <a:pt x="5510" y="5201"/>
                  </a:cubicBezTo>
                  <a:cubicBezTo>
                    <a:pt x="5524" y="5036"/>
                    <a:pt x="5533" y="4890"/>
                    <a:pt x="5538" y="4759"/>
                  </a:cubicBezTo>
                  <a:cubicBezTo>
                    <a:pt x="5546" y="4411"/>
                    <a:pt x="5531" y="4165"/>
                    <a:pt x="5494" y="4066"/>
                  </a:cubicBezTo>
                  <a:cubicBezTo>
                    <a:pt x="5461" y="4000"/>
                    <a:pt x="5411" y="4022"/>
                    <a:pt x="5345" y="4136"/>
                  </a:cubicBezTo>
                  <a:lnTo>
                    <a:pt x="5296" y="4219"/>
                  </a:lnTo>
                  <a:cubicBezTo>
                    <a:pt x="5295" y="4224"/>
                    <a:pt x="5294" y="4231"/>
                    <a:pt x="5293" y="4237"/>
                  </a:cubicBezTo>
                  <a:cubicBezTo>
                    <a:pt x="5293" y="4243"/>
                    <a:pt x="5293" y="4247"/>
                    <a:pt x="5292" y="4254"/>
                  </a:cubicBezTo>
                  <a:cubicBezTo>
                    <a:pt x="5292" y="4259"/>
                    <a:pt x="5291" y="4266"/>
                    <a:pt x="5291" y="4271"/>
                  </a:cubicBezTo>
                  <a:lnTo>
                    <a:pt x="5347" y="4337"/>
                  </a:lnTo>
                  <a:cubicBezTo>
                    <a:pt x="5398" y="4399"/>
                    <a:pt x="5423" y="4589"/>
                    <a:pt x="5417" y="4769"/>
                  </a:cubicBezTo>
                  <a:cubicBezTo>
                    <a:pt x="5414" y="4913"/>
                    <a:pt x="5395" y="5009"/>
                    <a:pt x="5370" y="5048"/>
                  </a:cubicBezTo>
                  <a:cubicBezTo>
                    <a:pt x="5367" y="5054"/>
                    <a:pt x="5365" y="5063"/>
                    <a:pt x="5362" y="5068"/>
                  </a:cubicBezTo>
                  <a:cubicBezTo>
                    <a:pt x="5349" y="5122"/>
                    <a:pt x="5337" y="5118"/>
                    <a:pt x="5317" y="5068"/>
                  </a:cubicBezTo>
                  <a:cubicBezTo>
                    <a:pt x="5311" y="5058"/>
                    <a:pt x="5305" y="5045"/>
                    <a:pt x="5298" y="5027"/>
                  </a:cubicBezTo>
                  <a:cubicBezTo>
                    <a:pt x="5261" y="4929"/>
                    <a:pt x="5258" y="4954"/>
                    <a:pt x="5275" y="5173"/>
                  </a:cubicBezTo>
                  <a:cubicBezTo>
                    <a:pt x="5287" y="5320"/>
                    <a:pt x="5284" y="5450"/>
                    <a:pt x="5269" y="5570"/>
                  </a:cubicBezTo>
                  <a:cubicBezTo>
                    <a:pt x="5249" y="5758"/>
                    <a:pt x="5192" y="5912"/>
                    <a:pt x="5090" y="6071"/>
                  </a:cubicBezTo>
                  <a:cubicBezTo>
                    <a:pt x="5054" y="6127"/>
                    <a:pt x="4999" y="6224"/>
                    <a:pt x="4939" y="6332"/>
                  </a:cubicBezTo>
                  <a:cubicBezTo>
                    <a:pt x="4933" y="6348"/>
                    <a:pt x="4928" y="6362"/>
                    <a:pt x="4926" y="6374"/>
                  </a:cubicBezTo>
                  <a:cubicBezTo>
                    <a:pt x="4914" y="6438"/>
                    <a:pt x="4851" y="6562"/>
                    <a:pt x="4787" y="6649"/>
                  </a:cubicBezTo>
                  <a:cubicBezTo>
                    <a:pt x="4723" y="6735"/>
                    <a:pt x="4638" y="6904"/>
                    <a:pt x="4598" y="7025"/>
                  </a:cubicBezTo>
                  <a:cubicBezTo>
                    <a:pt x="4474" y="7400"/>
                    <a:pt x="4452" y="7124"/>
                    <a:pt x="4545" y="6377"/>
                  </a:cubicBezTo>
                  <a:cubicBezTo>
                    <a:pt x="4591" y="6013"/>
                    <a:pt x="4640" y="5668"/>
                    <a:pt x="4654" y="5611"/>
                  </a:cubicBezTo>
                  <a:cubicBezTo>
                    <a:pt x="4657" y="5599"/>
                    <a:pt x="4661" y="5573"/>
                    <a:pt x="4666" y="5538"/>
                  </a:cubicBezTo>
                  <a:cubicBezTo>
                    <a:pt x="4678" y="5437"/>
                    <a:pt x="4688" y="5350"/>
                    <a:pt x="4699" y="5256"/>
                  </a:cubicBezTo>
                  <a:cubicBezTo>
                    <a:pt x="4709" y="5161"/>
                    <a:pt x="4719" y="5061"/>
                    <a:pt x="4729" y="4954"/>
                  </a:cubicBezTo>
                  <a:cubicBezTo>
                    <a:pt x="4757" y="4648"/>
                    <a:pt x="4812" y="4231"/>
                    <a:pt x="4850" y="4028"/>
                  </a:cubicBezTo>
                  <a:cubicBezTo>
                    <a:pt x="4897" y="3775"/>
                    <a:pt x="4931" y="3316"/>
                    <a:pt x="4959" y="2590"/>
                  </a:cubicBezTo>
                  <a:cubicBezTo>
                    <a:pt x="4982" y="2005"/>
                    <a:pt x="5017" y="1462"/>
                    <a:pt x="5038" y="1382"/>
                  </a:cubicBezTo>
                  <a:cubicBezTo>
                    <a:pt x="5066" y="1272"/>
                    <a:pt x="5125" y="1253"/>
                    <a:pt x="5289" y="1302"/>
                  </a:cubicBezTo>
                  <a:cubicBezTo>
                    <a:pt x="5377" y="1329"/>
                    <a:pt x="5439" y="1334"/>
                    <a:pt x="5478" y="1316"/>
                  </a:cubicBezTo>
                  <a:cubicBezTo>
                    <a:pt x="5480" y="1315"/>
                    <a:pt x="5482" y="1314"/>
                    <a:pt x="5484" y="1313"/>
                  </a:cubicBezTo>
                  <a:cubicBezTo>
                    <a:pt x="5506" y="1300"/>
                    <a:pt x="5520" y="1278"/>
                    <a:pt x="5525" y="1250"/>
                  </a:cubicBezTo>
                  <a:cubicBezTo>
                    <a:pt x="5527" y="1241"/>
                    <a:pt x="5529" y="1234"/>
                    <a:pt x="5530" y="1226"/>
                  </a:cubicBezTo>
                  <a:cubicBezTo>
                    <a:pt x="5535" y="1169"/>
                    <a:pt x="5520" y="1135"/>
                    <a:pt x="5487" y="1135"/>
                  </a:cubicBezTo>
                  <a:cubicBezTo>
                    <a:pt x="5453" y="1135"/>
                    <a:pt x="5408" y="1067"/>
                    <a:pt x="5387" y="986"/>
                  </a:cubicBezTo>
                  <a:cubicBezTo>
                    <a:pt x="5386" y="983"/>
                    <a:pt x="5385" y="981"/>
                    <a:pt x="5384" y="979"/>
                  </a:cubicBezTo>
                  <a:cubicBezTo>
                    <a:pt x="5376" y="962"/>
                    <a:pt x="5369" y="947"/>
                    <a:pt x="5362" y="930"/>
                  </a:cubicBezTo>
                  <a:cubicBezTo>
                    <a:pt x="5324" y="856"/>
                    <a:pt x="5254" y="773"/>
                    <a:pt x="5183" y="724"/>
                  </a:cubicBezTo>
                  <a:cubicBezTo>
                    <a:pt x="5178" y="721"/>
                    <a:pt x="5173" y="717"/>
                    <a:pt x="5169" y="714"/>
                  </a:cubicBezTo>
                  <a:cubicBezTo>
                    <a:pt x="5156" y="707"/>
                    <a:pt x="5143" y="695"/>
                    <a:pt x="5129" y="679"/>
                  </a:cubicBezTo>
                  <a:cubicBezTo>
                    <a:pt x="5128" y="679"/>
                    <a:pt x="5127" y="680"/>
                    <a:pt x="5127" y="679"/>
                  </a:cubicBezTo>
                  <a:cubicBezTo>
                    <a:pt x="5054" y="608"/>
                    <a:pt x="4986" y="500"/>
                    <a:pt x="4962" y="411"/>
                  </a:cubicBezTo>
                  <a:cubicBezTo>
                    <a:pt x="4941" y="332"/>
                    <a:pt x="4919" y="278"/>
                    <a:pt x="4898" y="244"/>
                  </a:cubicBezTo>
                  <a:cubicBezTo>
                    <a:pt x="4874" y="216"/>
                    <a:pt x="4853" y="206"/>
                    <a:pt x="4836" y="213"/>
                  </a:cubicBezTo>
                  <a:cubicBezTo>
                    <a:pt x="4819" y="226"/>
                    <a:pt x="4803" y="256"/>
                    <a:pt x="4794" y="310"/>
                  </a:cubicBezTo>
                  <a:cubicBezTo>
                    <a:pt x="4789" y="363"/>
                    <a:pt x="4785" y="415"/>
                    <a:pt x="4781" y="467"/>
                  </a:cubicBezTo>
                  <a:cubicBezTo>
                    <a:pt x="4781" y="475"/>
                    <a:pt x="4781" y="483"/>
                    <a:pt x="4781" y="491"/>
                  </a:cubicBezTo>
                  <a:cubicBezTo>
                    <a:pt x="4781" y="647"/>
                    <a:pt x="4752" y="1077"/>
                    <a:pt x="4717" y="1445"/>
                  </a:cubicBezTo>
                  <a:cubicBezTo>
                    <a:pt x="4699" y="1639"/>
                    <a:pt x="4683" y="1873"/>
                    <a:pt x="4671" y="2092"/>
                  </a:cubicBezTo>
                  <a:cubicBezTo>
                    <a:pt x="4661" y="2289"/>
                    <a:pt x="4655" y="2469"/>
                    <a:pt x="4655" y="2590"/>
                  </a:cubicBezTo>
                  <a:cubicBezTo>
                    <a:pt x="4655" y="2651"/>
                    <a:pt x="4654" y="2702"/>
                    <a:pt x="4653" y="2750"/>
                  </a:cubicBezTo>
                  <a:cubicBezTo>
                    <a:pt x="4653" y="2752"/>
                    <a:pt x="4653" y="2755"/>
                    <a:pt x="4653" y="2757"/>
                  </a:cubicBezTo>
                  <a:cubicBezTo>
                    <a:pt x="4649" y="3063"/>
                    <a:pt x="4632" y="3138"/>
                    <a:pt x="4553" y="3293"/>
                  </a:cubicBezTo>
                  <a:lnTo>
                    <a:pt x="4452" y="3492"/>
                  </a:lnTo>
                  <a:lnTo>
                    <a:pt x="4451" y="3488"/>
                  </a:lnTo>
                  <a:lnTo>
                    <a:pt x="4447" y="3495"/>
                  </a:lnTo>
                  <a:lnTo>
                    <a:pt x="4307" y="3057"/>
                  </a:lnTo>
                  <a:lnTo>
                    <a:pt x="4262" y="2921"/>
                  </a:lnTo>
                  <a:cubicBezTo>
                    <a:pt x="4158" y="2608"/>
                    <a:pt x="4020" y="2250"/>
                    <a:pt x="3957" y="2120"/>
                  </a:cubicBezTo>
                  <a:cubicBezTo>
                    <a:pt x="3870" y="1942"/>
                    <a:pt x="3821" y="1821"/>
                    <a:pt x="3795" y="1678"/>
                  </a:cubicBezTo>
                  <a:cubicBezTo>
                    <a:pt x="3783" y="1636"/>
                    <a:pt x="3775" y="1593"/>
                    <a:pt x="3772" y="1535"/>
                  </a:cubicBezTo>
                  <a:cubicBezTo>
                    <a:pt x="3767" y="1508"/>
                    <a:pt x="3764" y="1484"/>
                    <a:pt x="3764" y="1466"/>
                  </a:cubicBezTo>
                  <a:cubicBezTo>
                    <a:pt x="3765" y="1329"/>
                    <a:pt x="3771" y="1185"/>
                    <a:pt x="3781" y="1041"/>
                  </a:cubicBezTo>
                  <a:cubicBezTo>
                    <a:pt x="3781" y="1041"/>
                    <a:pt x="3781" y="1038"/>
                    <a:pt x="3781" y="1038"/>
                  </a:cubicBezTo>
                  <a:cubicBezTo>
                    <a:pt x="3798" y="646"/>
                    <a:pt x="3823" y="468"/>
                    <a:pt x="3889" y="279"/>
                  </a:cubicBezTo>
                  <a:cubicBezTo>
                    <a:pt x="3896" y="254"/>
                    <a:pt x="3904" y="230"/>
                    <a:pt x="3913" y="209"/>
                  </a:cubicBezTo>
                  <a:lnTo>
                    <a:pt x="3936" y="150"/>
                  </a:lnTo>
                  <a:lnTo>
                    <a:pt x="3938" y="143"/>
                  </a:lnTo>
                  <a:lnTo>
                    <a:pt x="3989" y="0"/>
                  </a:lnTo>
                  <a:lnTo>
                    <a:pt x="3906" y="0"/>
                  </a:lnTo>
                  <a:close/>
                  <a:moveTo>
                    <a:pt x="20807" y="11"/>
                  </a:moveTo>
                  <a:cubicBezTo>
                    <a:pt x="20791" y="11"/>
                    <a:pt x="20777" y="19"/>
                    <a:pt x="20764" y="28"/>
                  </a:cubicBezTo>
                  <a:cubicBezTo>
                    <a:pt x="20724" y="68"/>
                    <a:pt x="20691" y="155"/>
                    <a:pt x="20667" y="286"/>
                  </a:cubicBezTo>
                  <a:cubicBezTo>
                    <a:pt x="20650" y="434"/>
                    <a:pt x="20634" y="667"/>
                    <a:pt x="20625" y="902"/>
                  </a:cubicBezTo>
                  <a:cubicBezTo>
                    <a:pt x="20624" y="930"/>
                    <a:pt x="20622" y="960"/>
                    <a:pt x="20621" y="989"/>
                  </a:cubicBezTo>
                  <a:cubicBezTo>
                    <a:pt x="20619" y="1234"/>
                    <a:pt x="20603" y="1435"/>
                    <a:pt x="20552" y="1751"/>
                  </a:cubicBezTo>
                  <a:cubicBezTo>
                    <a:pt x="20539" y="1843"/>
                    <a:pt x="20526" y="1931"/>
                    <a:pt x="20511" y="2012"/>
                  </a:cubicBezTo>
                  <a:cubicBezTo>
                    <a:pt x="20460" y="2294"/>
                    <a:pt x="20363" y="2872"/>
                    <a:pt x="20295" y="3297"/>
                  </a:cubicBezTo>
                  <a:cubicBezTo>
                    <a:pt x="20265" y="3482"/>
                    <a:pt x="20243" y="3619"/>
                    <a:pt x="20226" y="3739"/>
                  </a:cubicBezTo>
                  <a:cubicBezTo>
                    <a:pt x="20199" y="4069"/>
                    <a:pt x="20193" y="4420"/>
                    <a:pt x="20192" y="4912"/>
                  </a:cubicBezTo>
                  <a:cubicBezTo>
                    <a:pt x="20192" y="4928"/>
                    <a:pt x="20193" y="4937"/>
                    <a:pt x="20193" y="4954"/>
                  </a:cubicBezTo>
                  <a:cubicBezTo>
                    <a:pt x="20206" y="5489"/>
                    <a:pt x="20200" y="5857"/>
                    <a:pt x="20162" y="6165"/>
                  </a:cubicBezTo>
                  <a:cubicBezTo>
                    <a:pt x="20159" y="6197"/>
                    <a:pt x="20156" y="6224"/>
                    <a:pt x="20153" y="6241"/>
                  </a:cubicBezTo>
                  <a:cubicBezTo>
                    <a:pt x="20152" y="6249"/>
                    <a:pt x="20149" y="6260"/>
                    <a:pt x="20147" y="6269"/>
                  </a:cubicBezTo>
                  <a:cubicBezTo>
                    <a:pt x="20103" y="6551"/>
                    <a:pt x="20029" y="6792"/>
                    <a:pt x="19909" y="7080"/>
                  </a:cubicBezTo>
                  <a:cubicBezTo>
                    <a:pt x="19860" y="7199"/>
                    <a:pt x="19822" y="7282"/>
                    <a:pt x="19792" y="7334"/>
                  </a:cubicBezTo>
                  <a:cubicBezTo>
                    <a:pt x="19791" y="7337"/>
                    <a:pt x="19789" y="7342"/>
                    <a:pt x="19788" y="7345"/>
                  </a:cubicBezTo>
                  <a:cubicBezTo>
                    <a:pt x="19783" y="7352"/>
                    <a:pt x="19778" y="7360"/>
                    <a:pt x="19774" y="7366"/>
                  </a:cubicBezTo>
                  <a:cubicBezTo>
                    <a:pt x="19771" y="7371"/>
                    <a:pt x="19768" y="7376"/>
                    <a:pt x="19765" y="7380"/>
                  </a:cubicBezTo>
                  <a:cubicBezTo>
                    <a:pt x="19732" y="7424"/>
                    <a:pt x="19710" y="7396"/>
                    <a:pt x="19696" y="7286"/>
                  </a:cubicBezTo>
                  <a:cubicBezTo>
                    <a:pt x="19676" y="7157"/>
                    <a:pt x="19667" y="6910"/>
                    <a:pt x="19653" y="6513"/>
                  </a:cubicBezTo>
                  <a:cubicBezTo>
                    <a:pt x="19633" y="5948"/>
                    <a:pt x="19610" y="5791"/>
                    <a:pt x="19471" y="5225"/>
                  </a:cubicBezTo>
                  <a:cubicBezTo>
                    <a:pt x="19384" y="4871"/>
                    <a:pt x="19298" y="4567"/>
                    <a:pt x="19281" y="4546"/>
                  </a:cubicBezTo>
                  <a:cubicBezTo>
                    <a:pt x="19241" y="4500"/>
                    <a:pt x="19083" y="3890"/>
                    <a:pt x="18942" y="3290"/>
                  </a:cubicBezTo>
                  <a:cubicBezTo>
                    <a:pt x="18829" y="2864"/>
                    <a:pt x="18764" y="2565"/>
                    <a:pt x="18731" y="2301"/>
                  </a:cubicBezTo>
                  <a:cubicBezTo>
                    <a:pt x="18720" y="2240"/>
                    <a:pt x="18712" y="2189"/>
                    <a:pt x="18709" y="2155"/>
                  </a:cubicBezTo>
                  <a:cubicBezTo>
                    <a:pt x="18696" y="2011"/>
                    <a:pt x="18688" y="1870"/>
                    <a:pt x="18687" y="1734"/>
                  </a:cubicBezTo>
                  <a:cubicBezTo>
                    <a:pt x="18685" y="1632"/>
                    <a:pt x="18687" y="1531"/>
                    <a:pt x="18693" y="1431"/>
                  </a:cubicBezTo>
                  <a:cubicBezTo>
                    <a:pt x="18696" y="1386"/>
                    <a:pt x="18701" y="1336"/>
                    <a:pt x="18707" y="1285"/>
                  </a:cubicBezTo>
                  <a:cubicBezTo>
                    <a:pt x="18711" y="1244"/>
                    <a:pt x="18717" y="1203"/>
                    <a:pt x="18722" y="1163"/>
                  </a:cubicBezTo>
                  <a:cubicBezTo>
                    <a:pt x="18730" y="1097"/>
                    <a:pt x="18741" y="1033"/>
                    <a:pt x="18754" y="965"/>
                  </a:cubicBezTo>
                  <a:cubicBezTo>
                    <a:pt x="18756" y="954"/>
                    <a:pt x="18758" y="944"/>
                    <a:pt x="18761" y="933"/>
                  </a:cubicBezTo>
                  <a:cubicBezTo>
                    <a:pt x="18763" y="922"/>
                    <a:pt x="18766" y="910"/>
                    <a:pt x="18768" y="899"/>
                  </a:cubicBezTo>
                  <a:cubicBezTo>
                    <a:pt x="18776" y="864"/>
                    <a:pt x="18784" y="828"/>
                    <a:pt x="18793" y="794"/>
                  </a:cubicBezTo>
                  <a:cubicBezTo>
                    <a:pt x="18794" y="789"/>
                    <a:pt x="18795" y="781"/>
                    <a:pt x="18796" y="777"/>
                  </a:cubicBezTo>
                  <a:cubicBezTo>
                    <a:pt x="18802" y="755"/>
                    <a:pt x="18808" y="732"/>
                    <a:pt x="18814" y="711"/>
                  </a:cubicBezTo>
                  <a:cubicBezTo>
                    <a:pt x="18857" y="551"/>
                    <a:pt x="18911" y="387"/>
                    <a:pt x="18955" y="286"/>
                  </a:cubicBezTo>
                  <a:cubicBezTo>
                    <a:pt x="18980" y="220"/>
                    <a:pt x="19002" y="163"/>
                    <a:pt x="19015" y="136"/>
                  </a:cubicBezTo>
                  <a:cubicBezTo>
                    <a:pt x="19033" y="101"/>
                    <a:pt x="19043" y="76"/>
                    <a:pt x="19043" y="60"/>
                  </a:cubicBezTo>
                  <a:cubicBezTo>
                    <a:pt x="19038" y="52"/>
                    <a:pt x="19031" y="49"/>
                    <a:pt x="19024" y="42"/>
                  </a:cubicBezTo>
                  <a:lnTo>
                    <a:pt x="18996" y="35"/>
                  </a:lnTo>
                  <a:cubicBezTo>
                    <a:pt x="18974" y="35"/>
                    <a:pt x="18947" y="36"/>
                    <a:pt x="18906" y="42"/>
                  </a:cubicBezTo>
                  <a:cubicBezTo>
                    <a:pt x="18840" y="53"/>
                    <a:pt x="18784" y="85"/>
                    <a:pt x="18751" y="126"/>
                  </a:cubicBezTo>
                  <a:cubicBezTo>
                    <a:pt x="18740" y="151"/>
                    <a:pt x="18728" y="181"/>
                    <a:pt x="18717" y="216"/>
                  </a:cubicBezTo>
                  <a:cubicBezTo>
                    <a:pt x="18697" y="377"/>
                    <a:pt x="18648" y="570"/>
                    <a:pt x="18592" y="721"/>
                  </a:cubicBezTo>
                  <a:cubicBezTo>
                    <a:pt x="18567" y="801"/>
                    <a:pt x="18532" y="876"/>
                    <a:pt x="18496" y="923"/>
                  </a:cubicBezTo>
                  <a:cubicBezTo>
                    <a:pt x="18484" y="941"/>
                    <a:pt x="18472" y="957"/>
                    <a:pt x="18461" y="965"/>
                  </a:cubicBezTo>
                  <a:cubicBezTo>
                    <a:pt x="18454" y="969"/>
                    <a:pt x="18447" y="972"/>
                    <a:pt x="18440" y="979"/>
                  </a:cubicBezTo>
                  <a:cubicBezTo>
                    <a:pt x="18345" y="1068"/>
                    <a:pt x="18245" y="1352"/>
                    <a:pt x="18237" y="1560"/>
                  </a:cubicBezTo>
                  <a:cubicBezTo>
                    <a:pt x="18237" y="1569"/>
                    <a:pt x="18236" y="1579"/>
                    <a:pt x="18236" y="1588"/>
                  </a:cubicBezTo>
                  <a:cubicBezTo>
                    <a:pt x="18236" y="1598"/>
                    <a:pt x="18238" y="1612"/>
                    <a:pt x="18238" y="1626"/>
                  </a:cubicBezTo>
                  <a:cubicBezTo>
                    <a:pt x="18249" y="1739"/>
                    <a:pt x="18292" y="1993"/>
                    <a:pt x="18344" y="2235"/>
                  </a:cubicBezTo>
                  <a:cubicBezTo>
                    <a:pt x="18493" y="2939"/>
                    <a:pt x="18567" y="3446"/>
                    <a:pt x="18633" y="4223"/>
                  </a:cubicBezTo>
                  <a:cubicBezTo>
                    <a:pt x="18651" y="4434"/>
                    <a:pt x="18667" y="4613"/>
                    <a:pt x="18683" y="4769"/>
                  </a:cubicBezTo>
                  <a:cubicBezTo>
                    <a:pt x="18683" y="4770"/>
                    <a:pt x="18683" y="4771"/>
                    <a:pt x="18683" y="4773"/>
                  </a:cubicBezTo>
                  <a:cubicBezTo>
                    <a:pt x="18716" y="5055"/>
                    <a:pt x="18746" y="5260"/>
                    <a:pt x="18785" y="5448"/>
                  </a:cubicBezTo>
                  <a:cubicBezTo>
                    <a:pt x="18795" y="5493"/>
                    <a:pt x="18806" y="5539"/>
                    <a:pt x="18817" y="5584"/>
                  </a:cubicBezTo>
                  <a:cubicBezTo>
                    <a:pt x="18820" y="5597"/>
                    <a:pt x="18823" y="5609"/>
                    <a:pt x="18826" y="5622"/>
                  </a:cubicBezTo>
                  <a:cubicBezTo>
                    <a:pt x="18840" y="5678"/>
                    <a:pt x="18855" y="5736"/>
                    <a:pt x="18871" y="5796"/>
                  </a:cubicBezTo>
                  <a:cubicBezTo>
                    <a:pt x="18889" y="5861"/>
                    <a:pt x="18910" y="5928"/>
                    <a:pt x="18932" y="6001"/>
                  </a:cubicBezTo>
                  <a:lnTo>
                    <a:pt x="19079" y="6496"/>
                  </a:lnTo>
                  <a:lnTo>
                    <a:pt x="19079" y="6809"/>
                  </a:lnTo>
                  <a:cubicBezTo>
                    <a:pt x="19102" y="7170"/>
                    <a:pt x="19093" y="7664"/>
                    <a:pt x="19063" y="8511"/>
                  </a:cubicBezTo>
                  <a:cubicBezTo>
                    <a:pt x="19063" y="8512"/>
                    <a:pt x="19063" y="8513"/>
                    <a:pt x="19063" y="8514"/>
                  </a:cubicBezTo>
                  <a:cubicBezTo>
                    <a:pt x="19059" y="8725"/>
                    <a:pt x="19054" y="8929"/>
                    <a:pt x="19050" y="9110"/>
                  </a:cubicBezTo>
                  <a:cubicBezTo>
                    <a:pt x="19042" y="9406"/>
                    <a:pt x="19039" y="9648"/>
                    <a:pt x="19039" y="9865"/>
                  </a:cubicBezTo>
                  <a:cubicBezTo>
                    <a:pt x="19043" y="10058"/>
                    <a:pt x="19051" y="10249"/>
                    <a:pt x="19064" y="10481"/>
                  </a:cubicBezTo>
                  <a:cubicBezTo>
                    <a:pt x="19081" y="10804"/>
                    <a:pt x="19094" y="11128"/>
                    <a:pt x="19103" y="11435"/>
                  </a:cubicBezTo>
                  <a:cubicBezTo>
                    <a:pt x="19130" y="12050"/>
                    <a:pt x="19132" y="12632"/>
                    <a:pt x="19108" y="12942"/>
                  </a:cubicBezTo>
                  <a:cubicBezTo>
                    <a:pt x="19104" y="13003"/>
                    <a:pt x="19098" y="13050"/>
                    <a:pt x="19093" y="13085"/>
                  </a:cubicBezTo>
                  <a:lnTo>
                    <a:pt x="19054" y="13318"/>
                  </a:lnTo>
                  <a:lnTo>
                    <a:pt x="19034" y="13234"/>
                  </a:lnTo>
                  <a:cubicBezTo>
                    <a:pt x="19033" y="13234"/>
                    <a:pt x="19033" y="13232"/>
                    <a:pt x="19033" y="13231"/>
                  </a:cubicBezTo>
                  <a:cubicBezTo>
                    <a:pt x="19021" y="13220"/>
                    <a:pt x="19009" y="13174"/>
                    <a:pt x="18998" y="13095"/>
                  </a:cubicBezTo>
                  <a:lnTo>
                    <a:pt x="18995" y="13081"/>
                  </a:lnTo>
                  <a:cubicBezTo>
                    <a:pt x="18954" y="12917"/>
                    <a:pt x="18936" y="12680"/>
                    <a:pt x="18936" y="12305"/>
                  </a:cubicBezTo>
                  <a:cubicBezTo>
                    <a:pt x="18936" y="12242"/>
                    <a:pt x="18934" y="12162"/>
                    <a:pt x="18933" y="12079"/>
                  </a:cubicBezTo>
                  <a:cubicBezTo>
                    <a:pt x="18924" y="11871"/>
                    <a:pt x="18915" y="11625"/>
                    <a:pt x="18905" y="11351"/>
                  </a:cubicBezTo>
                  <a:cubicBezTo>
                    <a:pt x="18899" y="11240"/>
                    <a:pt x="18892" y="11132"/>
                    <a:pt x="18885" y="11034"/>
                  </a:cubicBezTo>
                  <a:cubicBezTo>
                    <a:pt x="18839" y="10367"/>
                    <a:pt x="18839" y="10278"/>
                    <a:pt x="18885" y="9976"/>
                  </a:cubicBezTo>
                  <a:cubicBezTo>
                    <a:pt x="18903" y="9862"/>
                    <a:pt x="18915" y="9769"/>
                    <a:pt x="18923" y="9698"/>
                  </a:cubicBezTo>
                  <a:cubicBezTo>
                    <a:pt x="18923" y="9691"/>
                    <a:pt x="18925" y="9683"/>
                    <a:pt x="18925" y="9677"/>
                  </a:cubicBezTo>
                  <a:cubicBezTo>
                    <a:pt x="18927" y="9653"/>
                    <a:pt x="18928" y="9631"/>
                    <a:pt x="18928" y="9611"/>
                  </a:cubicBezTo>
                  <a:cubicBezTo>
                    <a:pt x="18929" y="9598"/>
                    <a:pt x="18928" y="9587"/>
                    <a:pt x="18928" y="9576"/>
                  </a:cubicBezTo>
                  <a:cubicBezTo>
                    <a:pt x="18928" y="9567"/>
                    <a:pt x="18929" y="9559"/>
                    <a:pt x="18928" y="9552"/>
                  </a:cubicBezTo>
                  <a:cubicBezTo>
                    <a:pt x="18928" y="9541"/>
                    <a:pt x="18926" y="9531"/>
                    <a:pt x="18925" y="9524"/>
                  </a:cubicBezTo>
                  <a:cubicBezTo>
                    <a:pt x="18914" y="9520"/>
                    <a:pt x="18892" y="9569"/>
                    <a:pt x="18858" y="9670"/>
                  </a:cubicBezTo>
                  <a:cubicBezTo>
                    <a:pt x="18841" y="9723"/>
                    <a:pt x="18825" y="9764"/>
                    <a:pt x="18810" y="9792"/>
                  </a:cubicBezTo>
                  <a:cubicBezTo>
                    <a:pt x="18799" y="9819"/>
                    <a:pt x="18788" y="9838"/>
                    <a:pt x="18778" y="9847"/>
                  </a:cubicBezTo>
                  <a:cubicBezTo>
                    <a:pt x="18777" y="9849"/>
                    <a:pt x="18776" y="9847"/>
                    <a:pt x="18775" y="9847"/>
                  </a:cubicBezTo>
                  <a:cubicBezTo>
                    <a:pt x="18771" y="9850"/>
                    <a:pt x="18768" y="9855"/>
                    <a:pt x="18765" y="9854"/>
                  </a:cubicBezTo>
                  <a:cubicBezTo>
                    <a:pt x="18764" y="9854"/>
                    <a:pt x="18762" y="9851"/>
                    <a:pt x="18761" y="9851"/>
                  </a:cubicBezTo>
                  <a:cubicBezTo>
                    <a:pt x="18757" y="9850"/>
                    <a:pt x="18753" y="9847"/>
                    <a:pt x="18750" y="9841"/>
                  </a:cubicBezTo>
                  <a:cubicBezTo>
                    <a:pt x="18746" y="9832"/>
                    <a:pt x="18742" y="9821"/>
                    <a:pt x="18738" y="9809"/>
                  </a:cubicBezTo>
                  <a:cubicBezTo>
                    <a:pt x="18737" y="9806"/>
                    <a:pt x="18737" y="9803"/>
                    <a:pt x="18736" y="9799"/>
                  </a:cubicBezTo>
                  <a:cubicBezTo>
                    <a:pt x="18733" y="9788"/>
                    <a:pt x="18731" y="9777"/>
                    <a:pt x="18728" y="9764"/>
                  </a:cubicBezTo>
                  <a:cubicBezTo>
                    <a:pt x="18728" y="9763"/>
                    <a:pt x="18727" y="9761"/>
                    <a:pt x="18727" y="9760"/>
                  </a:cubicBezTo>
                  <a:cubicBezTo>
                    <a:pt x="18726" y="9754"/>
                    <a:pt x="18726" y="9747"/>
                    <a:pt x="18725" y="9740"/>
                  </a:cubicBezTo>
                  <a:cubicBezTo>
                    <a:pt x="18724" y="9734"/>
                    <a:pt x="18723" y="9729"/>
                    <a:pt x="18722" y="9722"/>
                  </a:cubicBezTo>
                  <a:cubicBezTo>
                    <a:pt x="18716" y="9670"/>
                    <a:pt x="18714" y="9610"/>
                    <a:pt x="18714" y="9545"/>
                  </a:cubicBezTo>
                  <a:cubicBezTo>
                    <a:pt x="18714" y="9522"/>
                    <a:pt x="18713" y="9498"/>
                    <a:pt x="18713" y="9472"/>
                  </a:cubicBezTo>
                  <a:cubicBezTo>
                    <a:pt x="18713" y="9298"/>
                    <a:pt x="18735" y="9147"/>
                    <a:pt x="18774" y="9043"/>
                  </a:cubicBezTo>
                  <a:cubicBezTo>
                    <a:pt x="18775" y="9037"/>
                    <a:pt x="18777" y="9032"/>
                    <a:pt x="18779" y="9026"/>
                  </a:cubicBezTo>
                  <a:cubicBezTo>
                    <a:pt x="18784" y="9012"/>
                    <a:pt x="18789" y="9001"/>
                    <a:pt x="18794" y="8991"/>
                  </a:cubicBezTo>
                  <a:cubicBezTo>
                    <a:pt x="18794" y="8991"/>
                    <a:pt x="18794" y="8988"/>
                    <a:pt x="18794" y="8988"/>
                  </a:cubicBezTo>
                  <a:cubicBezTo>
                    <a:pt x="18795" y="8986"/>
                    <a:pt x="18796" y="8982"/>
                    <a:pt x="18797" y="8981"/>
                  </a:cubicBezTo>
                  <a:cubicBezTo>
                    <a:pt x="18840" y="8880"/>
                    <a:pt x="18840" y="8855"/>
                    <a:pt x="18799" y="8855"/>
                  </a:cubicBezTo>
                  <a:cubicBezTo>
                    <a:pt x="18769" y="8855"/>
                    <a:pt x="18718" y="8943"/>
                    <a:pt x="18683" y="9054"/>
                  </a:cubicBezTo>
                  <a:cubicBezTo>
                    <a:pt x="18677" y="9074"/>
                    <a:pt x="18671" y="9094"/>
                    <a:pt x="18666" y="9113"/>
                  </a:cubicBezTo>
                  <a:cubicBezTo>
                    <a:pt x="18654" y="9255"/>
                    <a:pt x="18644" y="9543"/>
                    <a:pt x="18636" y="9941"/>
                  </a:cubicBezTo>
                  <a:cubicBezTo>
                    <a:pt x="18637" y="9981"/>
                    <a:pt x="18637" y="10016"/>
                    <a:pt x="18638" y="10060"/>
                  </a:cubicBezTo>
                  <a:cubicBezTo>
                    <a:pt x="18638" y="10072"/>
                    <a:pt x="18639" y="10082"/>
                    <a:pt x="18639" y="10095"/>
                  </a:cubicBezTo>
                  <a:cubicBezTo>
                    <a:pt x="18639" y="10100"/>
                    <a:pt x="18639" y="10107"/>
                    <a:pt x="18639" y="10112"/>
                  </a:cubicBezTo>
                  <a:cubicBezTo>
                    <a:pt x="18649" y="10582"/>
                    <a:pt x="18642" y="11289"/>
                    <a:pt x="18623" y="11685"/>
                  </a:cubicBezTo>
                  <a:cubicBezTo>
                    <a:pt x="18620" y="11749"/>
                    <a:pt x="18618" y="11798"/>
                    <a:pt x="18616" y="11852"/>
                  </a:cubicBezTo>
                  <a:cubicBezTo>
                    <a:pt x="18614" y="12012"/>
                    <a:pt x="18611" y="12337"/>
                    <a:pt x="18610" y="12406"/>
                  </a:cubicBezTo>
                  <a:cubicBezTo>
                    <a:pt x="18609" y="12498"/>
                    <a:pt x="18616" y="12665"/>
                    <a:pt x="18629" y="12869"/>
                  </a:cubicBezTo>
                  <a:cubicBezTo>
                    <a:pt x="18661" y="13311"/>
                    <a:pt x="18727" y="13993"/>
                    <a:pt x="18850" y="15274"/>
                  </a:cubicBezTo>
                  <a:cubicBezTo>
                    <a:pt x="18978" y="16613"/>
                    <a:pt x="19029" y="17120"/>
                    <a:pt x="19083" y="17411"/>
                  </a:cubicBezTo>
                  <a:cubicBezTo>
                    <a:pt x="19110" y="17533"/>
                    <a:pt x="19140" y="17640"/>
                    <a:pt x="19184" y="17770"/>
                  </a:cubicBezTo>
                  <a:cubicBezTo>
                    <a:pt x="19205" y="17833"/>
                    <a:pt x="19222" y="17889"/>
                    <a:pt x="19238" y="17940"/>
                  </a:cubicBezTo>
                  <a:cubicBezTo>
                    <a:pt x="19263" y="18013"/>
                    <a:pt x="19282" y="18074"/>
                    <a:pt x="19289" y="18118"/>
                  </a:cubicBezTo>
                  <a:cubicBezTo>
                    <a:pt x="19307" y="18192"/>
                    <a:pt x="19311" y="18246"/>
                    <a:pt x="19304" y="18292"/>
                  </a:cubicBezTo>
                  <a:cubicBezTo>
                    <a:pt x="19304" y="18308"/>
                    <a:pt x="19302" y="18323"/>
                    <a:pt x="19299" y="18337"/>
                  </a:cubicBezTo>
                  <a:cubicBezTo>
                    <a:pt x="19284" y="18415"/>
                    <a:pt x="19276" y="18561"/>
                    <a:pt x="19281" y="18664"/>
                  </a:cubicBezTo>
                  <a:cubicBezTo>
                    <a:pt x="19284" y="18726"/>
                    <a:pt x="19280" y="18782"/>
                    <a:pt x="19269" y="18824"/>
                  </a:cubicBezTo>
                  <a:cubicBezTo>
                    <a:pt x="19262" y="18879"/>
                    <a:pt x="19247" y="18917"/>
                    <a:pt x="19226" y="18932"/>
                  </a:cubicBezTo>
                  <a:cubicBezTo>
                    <a:pt x="19197" y="19015"/>
                    <a:pt x="19196" y="19090"/>
                    <a:pt x="19217" y="19218"/>
                  </a:cubicBezTo>
                  <a:cubicBezTo>
                    <a:pt x="19239" y="19348"/>
                    <a:pt x="19238" y="19553"/>
                    <a:pt x="19213" y="19851"/>
                  </a:cubicBezTo>
                  <a:cubicBezTo>
                    <a:pt x="19207" y="19929"/>
                    <a:pt x="19202" y="20004"/>
                    <a:pt x="19199" y="20074"/>
                  </a:cubicBezTo>
                  <a:cubicBezTo>
                    <a:pt x="19198" y="20251"/>
                    <a:pt x="19204" y="20402"/>
                    <a:pt x="19218" y="20537"/>
                  </a:cubicBezTo>
                  <a:cubicBezTo>
                    <a:pt x="19245" y="20727"/>
                    <a:pt x="19297" y="20896"/>
                    <a:pt x="19379" y="21073"/>
                  </a:cubicBezTo>
                  <a:cubicBezTo>
                    <a:pt x="19617" y="21593"/>
                    <a:pt x="19890" y="21193"/>
                    <a:pt x="19890" y="20321"/>
                  </a:cubicBezTo>
                  <a:cubicBezTo>
                    <a:pt x="19890" y="20179"/>
                    <a:pt x="19912" y="19925"/>
                    <a:pt x="19938" y="19757"/>
                  </a:cubicBezTo>
                  <a:cubicBezTo>
                    <a:pt x="19975" y="19529"/>
                    <a:pt x="19979" y="19403"/>
                    <a:pt x="19953" y="19249"/>
                  </a:cubicBezTo>
                  <a:cubicBezTo>
                    <a:pt x="19935" y="19136"/>
                    <a:pt x="19914" y="18858"/>
                    <a:pt x="19907" y="18633"/>
                  </a:cubicBezTo>
                  <a:cubicBezTo>
                    <a:pt x="19898" y="18343"/>
                    <a:pt x="19889" y="18187"/>
                    <a:pt x="19865" y="18107"/>
                  </a:cubicBezTo>
                  <a:cubicBezTo>
                    <a:pt x="19850" y="18073"/>
                    <a:pt x="19832" y="18050"/>
                    <a:pt x="19811" y="18038"/>
                  </a:cubicBezTo>
                  <a:cubicBezTo>
                    <a:pt x="19795" y="18033"/>
                    <a:pt x="19777" y="18036"/>
                    <a:pt x="19755" y="18041"/>
                  </a:cubicBezTo>
                  <a:cubicBezTo>
                    <a:pt x="19726" y="18049"/>
                    <a:pt x="19702" y="18045"/>
                    <a:pt x="19685" y="18031"/>
                  </a:cubicBezTo>
                  <a:cubicBezTo>
                    <a:pt x="19625" y="17986"/>
                    <a:pt x="19636" y="17784"/>
                    <a:pt x="19716" y="17418"/>
                  </a:cubicBezTo>
                  <a:cubicBezTo>
                    <a:pt x="19737" y="17311"/>
                    <a:pt x="19761" y="17195"/>
                    <a:pt x="19793" y="17053"/>
                  </a:cubicBezTo>
                  <a:cubicBezTo>
                    <a:pt x="19978" y="16233"/>
                    <a:pt x="20012" y="15912"/>
                    <a:pt x="20039" y="14721"/>
                  </a:cubicBezTo>
                  <a:cubicBezTo>
                    <a:pt x="20044" y="14517"/>
                    <a:pt x="20049" y="14349"/>
                    <a:pt x="20057" y="14198"/>
                  </a:cubicBezTo>
                  <a:cubicBezTo>
                    <a:pt x="20060" y="14078"/>
                    <a:pt x="20065" y="13975"/>
                    <a:pt x="20067" y="13930"/>
                  </a:cubicBezTo>
                  <a:cubicBezTo>
                    <a:pt x="20069" y="13899"/>
                    <a:pt x="20079" y="13843"/>
                    <a:pt x="20094" y="13770"/>
                  </a:cubicBezTo>
                  <a:cubicBezTo>
                    <a:pt x="20106" y="13683"/>
                    <a:pt x="20119" y="13596"/>
                    <a:pt x="20136" y="13509"/>
                  </a:cubicBezTo>
                  <a:cubicBezTo>
                    <a:pt x="20169" y="13336"/>
                    <a:pt x="20215" y="13164"/>
                    <a:pt x="20277" y="12959"/>
                  </a:cubicBezTo>
                  <a:cubicBezTo>
                    <a:pt x="20312" y="12841"/>
                    <a:pt x="20352" y="12708"/>
                    <a:pt x="20398" y="12559"/>
                  </a:cubicBezTo>
                  <a:cubicBezTo>
                    <a:pt x="20643" y="11775"/>
                    <a:pt x="20901" y="10334"/>
                    <a:pt x="20826" y="10203"/>
                  </a:cubicBezTo>
                  <a:cubicBezTo>
                    <a:pt x="20812" y="10227"/>
                    <a:pt x="20795" y="10292"/>
                    <a:pt x="20782" y="10377"/>
                  </a:cubicBezTo>
                  <a:cubicBezTo>
                    <a:pt x="20781" y="10394"/>
                    <a:pt x="20781" y="10410"/>
                    <a:pt x="20781" y="10429"/>
                  </a:cubicBezTo>
                  <a:cubicBezTo>
                    <a:pt x="20781" y="10897"/>
                    <a:pt x="20639" y="11085"/>
                    <a:pt x="20593" y="10679"/>
                  </a:cubicBezTo>
                  <a:cubicBezTo>
                    <a:pt x="20585" y="10614"/>
                    <a:pt x="20580" y="10574"/>
                    <a:pt x="20576" y="10551"/>
                  </a:cubicBezTo>
                  <a:cubicBezTo>
                    <a:pt x="20567" y="10585"/>
                    <a:pt x="20560" y="10622"/>
                    <a:pt x="20553" y="10662"/>
                  </a:cubicBezTo>
                  <a:cubicBezTo>
                    <a:pt x="20550" y="10697"/>
                    <a:pt x="20548" y="10726"/>
                    <a:pt x="20544" y="10777"/>
                  </a:cubicBezTo>
                  <a:cubicBezTo>
                    <a:pt x="20541" y="10826"/>
                    <a:pt x="20534" y="10881"/>
                    <a:pt x="20525" y="10937"/>
                  </a:cubicBezTo>
                  <a:cubicBezTo>
                    <a:pt x="20522" y="11005"/>
                    <a:pt x="20496" y="11131"/>
                    <a:pt x="20455" y="11268"/>
                  </a:cubicBezTo>
                  <a:cubicBezTo>
                    <a:pt x="20435" y="11341"/>
                    <a:pt x="20413" y="11412"/>
                    <a:pt x="20389" y="11480"/>
                  </a:cubicBezTo>
                  <a:cubicBezTo>
                    <a:pt x="20315" y="11685"/>
                    <a:pt x="20209" y="11999"/>
                    <a:pt x="20152" y="12176"/>
                  </a:cubicBezTo>
                  <a:cubicBezTo>
                    <a:pt x="20123" y="12269"/>
                    <a:pt x="20095" y="12338"/>
                    <a:pt x="20076" y="12378"/>
                  </a:cubicBezTo>
                  <a:cubicBezTo>
                    <a:pt x="20058" y="12418"/>
                    <a:pt x="20047" y="12431"/>
                    <a:pt x="20046" y="12402"/>
                  </a:cubicBezTo>
                  <a:cubicBezTo>
                    <a:pt x="20046" y="12402"/>
                    <a:pt x="20046" y="12399"/>
                    <a:pt x="20046" y="12399"/>
                  </a:cubicBezTo>
                  <a:cubicBezTo>
                    <a:pt x="20046" y="12398"/>
                    <a:pt x="20046" y="12396"/>
                    <a:pt x="20046" y="12395"/>
                  </a:cubicBezTo>
                  <a:cubicBezTo>
                    <a:pt x="20039" y="12171"/>
                    <a:pt x="20041" y="11802"/>
                    <a:pt x="20048" y="11435"/>
                  </a:cubicBezTo>
                  <a:cubicBezTo>
                    <a:pt x="20048" y="11373"/>
                    <a:pt x="20049" y="11312"/>
                    <a:pt x="20050" y="11257"/>
                  </a:cubicBezTo>
                  <a:cubicBezTo>
                    <a:pt x="20052" y="11008"/>
                    <a:pt x="20059" y="10817"/>
                    <a:pt x="20074" y="10627"/>
                  </a:cubicBezTo>
                  <a:cubicBezTo>
                    <a:pt x="20081" y="10488"/>
                    <a:pt x="20088" y="10380"/>
                    <a:pt x="20095" y="10342"/>
                  </a:cubicBezTo>
                  <a:cubicBezTo>
                    <a:pt x="20101" y="10314"/>
                    <a:pt x="20109" y="10265"/>
                    <a:pt x="20119" y="10203"/>
                  </a:cubicBezTo>
                  <a:cubicBezTo>
                    <a:pt x="20139" y="10028"/>
                    <a:pt x="20164" y="9836"/>
                    <a:pt x="20200" y="9576"/>
                  </a:cubicBezTo>
                  <a:cubicBezTo>
                    <a:pt x="20237" y="9301"/>
                    <a:pt x="20278" y="9024"/>
                    <a:pt x="20316" y="8786"/>
                  </a:cubicBezTo>
                  <a:cubicBezTo>
                    <a:pt x="20340" y="8626"/>
                    <a:pt x="20365" y="8480"/>
                    <a:pt x="20385" y="8375"/>
                  </a:cubicBezTo>
                  <a:cubicBezTo>
                    <a:pt x="20400" y="8298"/>
                    <a:pt x="20411" y="8234"/>
                    <a:pt x="20421" y="8198"/>
                  </a:cubicBezTo>
                  <a:cubicBezTo>
                    <a:pt x="20435" y="8141"/>
                    <a:pt x="20448" y="8087"/>
                    <a:pt x="20461" y="8034"/>
                  </a:cubicBezTo>
                  <a:cubicBezTo>
                    <a:pt x="20469" y="7993"/>
                    <a:pt x="20478" y="7957"/>
                    <a:pt x="20485" y="7923"/>
                  </a:cubicBezTo>
                  <a:cubicBezTo>
                    <a:pt x="20564" y="7541"/>
                    <a:pt x="20594" y="7169"/>
                    <a:pt x="20622" y="6367"/>
                  </a:cubicBezTo>
                  <a:cubicBezTo>
                    <a:pt x="20640" y="5838"/>
                    <a:pt x="20676" y="4990"/>
                    <a:pt x="20701" y="4480"/>
                  </a:cubicBezTo>
                  <a:cubicBezTo>
                    <a:pt x="20726" y="3971"/>
                    <a:pt x="20762" y="3228"/>
                    <a:pt x="20781" y="2830"/>
                  </a:cubicBezTo>
                  <a:cubicBezTo>
                    <a:pt x="20805" y="2319"/>
                    <a:pt x="20851" y="1891"/>
                    <a:pt x="20915" y="1563"/>
                  </a:cubicBezTo>
                  <a:cubicBezTo>
                    <a:pt x="20943" y="1404"/>
                    <a:pt x="20974" y="1279"/>
                    <a:pt x="21010" y="1184"/>
                  </a:cubicBezTo>
                  <a:cubicBezTo>
                    <a:pt x="21023" y="1143"/>
                    <a:pt x="21038" y="1110"/>
                    <a:pt x="21053" y="1080"/>
                  </a:cubicBezTo>
                  <a:cubicBezTo>
                    <a:pt x="21124" y="915"/>
                    <a:pt x="21179" y="884"/>
                    <a:pt x="21356" y="905"/>
                  </a:cubicBezTo>
                  <a:cubicBezTo>
                    <a:pt x="21391" y="910"/>
                    <a:pt x="21418" y="909"/>
                    <a:pt x="21444" y="909"/>
                  </a:cubicBezTo>
                  <a:cubicBezTo>
                    <a:pt x="21457" y="908"/>
                    <a:pt x="21467" y="904"/>
                    <a:pt x="21479" y="902"/>
                  </a:cubicBezTo>
                  <a:cubicBezTo>
                    <a:pt x="21508" y="896"/>
                    <a:pt x="21535" y="890"/>
                    <a:pt x="21553" y="878"/>
                  </a:cubicBezTo>
                  <a:cubicBezTo>
                    <a:pt x="21569" y="858"/>
                    <a:pt x="21576" y="830"/>
                    <a:pt x="21576" y="791"/>
                  </a:cubicBezTo>
                  <a:cubicBezTo>
                    <a:pt x="21576" y="615"/>
                    <a:pt x="21367" y="352"/>
                    <a:pt x="21210" y="314"/>
                  </a:cubicBezTo>
                  <a:cubicBezTo>
                    <a:pt x="21205" y="313"/>
                    <a:pt x="21201" y="311"/>
                    <a:pt x="21197" y="310"/>
                  </a:cubicBezTo>
                  <a:cubicBezTo>
                    <a:pt x="21196" y="310"/>
                    <a:pt x="21195" y="310"/>
                    <a:pt x="21195" y="310"/>
                  </a:cubicBezTo>
                  <a:cubicBezTo>
                    <a:pt x="21189" y="310"/>
                    <a:pt x="21183" y="308"/>
                    <a:pt x="21177" y="307"/>
                  </a:cubicBezTo>
                  <a:cubicBezTo>
                    <a:pt x="21173" y="307"/>
                    <a:pt x="21169" y="307"/>
                    <a:pt x="21164" y="307"/>
                  </a:cubicBezTo>
                  <a:cubicBezTo>
                    <a:pt x="21097" y="297"/>
                    <a:pt x="21013" y="233"/>
                    <a:pt x="20972" y="157"/>
                  </a:cubicBezTo>
                  <a:cubicBezTo>
                    <a:pt x="20959" y="133"/>
                    <a:pt x="20945" y="113"/>
                    <a:pt x="20931" y="94"/>
                  </a:cubicBezTo>
                  <a:cubicBezTo>
                    <a:pt x="20905" y="60"/>
                    <a:pt x="20877" y="34"/>
                    <a:pt x="20851" y="21"/>
                  </a:cubicBezTo>
                  <a:cubicBezTo>
                    <a:pt x="20850" y="21"/>
                    <a:pt x="20849" y="22"/>
                    <a:pt x="20849" y="21"/>
                  </a:cubicBezTo>
                  <a:cubicBezTo>
                    <a:pt x="20843" y="19"/>
                    <a:pt x="20837" y="19"/>
                    <a:pt x="20831" y="18"/>
                  </a:cubicBezTo>
                  <a:cubicBezTo>
                    <a:pt x="20823" y="16"/>
                    <a:pt x="20815" y="11"/>
                    <a:pt x="20807" y="11"/>
                  </a:cubicBezTo>
                  <a:close/>
                  <a:moveTo>
                    <a:pt x="13140" y="18"/>
                  </a:moveTo>
                  <a:cubicBezTo>
                    <a:pt x="13133" y="18"/>
                    <a:pt x="13126" y="19"/>
                    <a:pt x="13120" y="21"/>
                  </a:cubicBezTo>
                  <a:cubicBezTo>
                    <a:pt x="13065" y="42"/>
                    <a:pt x="13034" y="123"/>
                    <a:pt x="13026" y="300"/>
                  </a:cubicBezTo>
                  <a:cubicBezTo>
                    <a:pt x="13026" y="301"/>
                    <a:pt x="13026" y="302"/>
                    <a:pt x="13026" y="303"/>
                  </a:cubicBezTo>
                  <a:cubicBezTo>
                    <a:pt x="13028" y="473"/>
                    <a:pt x="13044" y="762"/>
                    <a:pt x="13067" y="1048"/>
                  </a:cubicBezTo>
                  <a:cubicBezTo>
                    <a:pt x="13113" y="1626"/>
                    <a:pt x="13119" y="1960"/>
                    <a:pt x="13101" y="2872"/>
                  </a:cubicBezTo>
                  <a:cubicBezTo>
                    <a:pt x="13085" y="3651"/>
                    <a:pt x="13090" y="4120"/>
                    <a:pt x="13117" y="4414"/>
                  </a:cubicBezTo>
                  <a:cubicBezTo>
                    <a:pt x="13150" y="4767"/>
                    <a:pt x="13147" y="4970"/>
                    <a:pt x="13100" y="5674"/>
                  </a:cubicBezTo>
                  <a:cubicBezTo>
                    <a:pt x="13082" y="5936"/>
                    <a:pt x="13071" y="6184"/>
                    <a:pt x="13064" y="6405"/>
                  </a:cubicBezTo>
                  <a:cubicBezTo>
                    <a:pt x="13064" y="6421"/>
                    <a:pt x="13064" y="6434"/>
                    <a:pt x="13063" y="6450"/>
                  </a:cubicBezTo>
                  <a:cubicBezTo>
                    <a:pt x="13058" y="6663"/>
                    <a:pt x="13058" y="6851"/>
                    <a:pt x="13064" y="7000"/>
                  </a:cubicBezTo>
                  <a:cubicBezTo>
                    <a:pt x="13081" y="7411"/>
                    <a:pt x="13069" y="7593"/>
                    <a:pt x="12988" y="8145"/>
                  </a:cubicBezTo>
                  <a:cubicBezTo>
                    <a:pt x="12885" y="8849"/>
                    <a:pt x="12869" y="9382"/>
                    <a:pt x="12926" y="10178"/>
                  </a:cubicBezTo>
                  <a:cubicBezTo>
                    <a:pt x="12954" y="10576"/>
                    <a:pt x="12949" y="10675"/>
                    <a:pt x="12880" y="11055"/>
                  </a:cubicBezTo>
                  <a:cubicBezTo>
                    <a:pt x="12813" y="11423"/>
                    <a:pt x="12797" y="11716"/>
                    <a:pt x="12763" y="13078"/>
                  </a:cubicBezTo>
                  <a:cubicBezTo>
                    <a:pt x="12742" y="13914"/>
                    <a:pt x="12732" y="14704"/>
                    <a:pt x="12741" y="14898"/>
                  </a:cubicBezTo>
                  <a:cubicBezTo>
                    <a:pt x="12745" y="14943"/>
                    <a:pt x="12750" y="14986"/>
                    <a:pt x="12755" y="15030"/>
                  </a:cubicBezTo>
                  <a:cubicBezTo>
                    <a:pt x="12779" y="15206"/>
                    <a:pt x="12833" y="15494"/>
                    <a:pt x="12890" y="15744"/>
                  </a:cubicBezTo>
                  <a:cubicBezTo>
                    <a:pt x="13035" y="16370"/>
                    <a:pt x="13048" y="16647"/>
                    <a:pt x="12966" y="17394"/>
                  </a:cubicBezTo>
                  <a:cubicBezTo>
                    <a:pt x="12943" y="17599"/>
                    <a:pt x="12931" y="17732"/>
                    <a:pt x="12929" y="17846"/>
                  </a:cubicBezTo>
                  <a:cubicBezTo>
                    <a:pt x="12929" y="17854"/>
                    <a:pt x="12929" y="17860"/>
                    <a:pt x="12929" y="17867"/>
                  </a:cubicBezTo>
                  <a:cubicBezTo>
                    <a:pt x="12928" y="17978"/>
                    <a:pt x="12938" y="18078"/>
                    <a:pt x="12956" y="18219"/>
                  </a:cubicBezTo>
                  <a:cubicBezTo>
                    <a:pt x="12980" y="18404"/>
                    <a:pt x="13043" y="18641"/>
                    <a:pt x="13097" y="18748"/>
                  </a:cubicBezTo>
                  <a:cubicBezTo>
                    <a:pt x="13209" y="18968"/>
                    <a:pt x="13428" y="19005"/>
                    <a:pt x="13502" y="18814"/>
                  </a:cubicBezTo>
                  <a:cubicBezTo>
                    <a:pt x="13627" y="18489"/>
                    <a:pt x="13752" y="17353"/>
                    <a:pt x="13727" y="16757"/>
                  </a:cubicBezTo>
                  <a:cubicBezTo>
                    <a:pt x="13707" y="16254"/>
                    <a:pt x="13680" y="16167"/>
                    <a:pt x="13538" y="16165"/>
                  </a:cubicBezTo>
                  <a:cubicBezTo>
                    <a:pt x="13398" y="16163"/>
                    <a:pt x="13388" y="16046"/>
                    <a:pt x="13491" y="15584"/>
                  </a:cubicBezTo>
                  <a:cubicBezTo>
                    <a:pt x="13593" y="15126"/>
                    <a:pt x="13635" y="14795"/>
                    <a:pt x="13649" y="14111"/>
                  </a:cubicBezTo>
                  <a:lnTo>
                    <a:pt x="13654" y="13607"/>
                  </a:lnTo>
                  <a:cubicBezTo>
                    <a:pt x="13655" y="13502"/>
                    <a:pt x="13656" y="13399"/>
                    <a:pt x="13655" y="13280"/>
                  </a:cubicBezTo>
                  <a:cubicBezTo>
                    <a:pt x="13656" y="12617"/>
                    <a:pt x="13665" y="11787"/>
                    <a:pt x="13676" y="11435"/>
                  </a:cubicBezTo>
                  <a:cubicBezTo>
                    <a:pt x="13694" y="10868"/>
                    <a:pt x="13706" y="10780"/>
                    <a:pt x="13779" y="10690"/>
                  </a:cubicBezTo>
                  <a:cubicBezTo>
                    <a:pt x="13810" y="10652"/>
                    <a:pt x="13838" y="10638"/>
                    <a:pt x="13868" y="10648"/>
                  </a:cubicBezTo>
                  <a:cubicBezTo>
                    <a:pt x="13890" y="10645"/>
                    <a:pt x="13911" y="10666"/>
                    <a:pt x="13938" y="10711"/>
                  </a:cubicBezTo>
                  <a:cubicBezTo>
                    <a:pt x="13948" y="10723"/>
                    <a:pt x="13958" y="10736"/>
                    <a:pt x="13968" y="10752"/>
                  </a:cubicBezTo>
                  <a:cubicBezTo>
                    <a:pt x="14070" y="10909"/>
                    <a:pt x="14073" y="10909"/>
                    <a:pt x="14054" y="10718"/>
                  </a:cubicBezTo>
                  <a:cubicBezTo>
                    <a:pt x="14030" y="10469"/>
                    <a:pt x="14088" y="10339"/>
                    <a:pt x="14150" y="10505"/>
                  </a:cubicBezTo>
                  <a:cubicBezTo>
                    <a:pt x="14158" y="10526"/>
                    <a:pt x="14164" y="10540"/>
                    <a:pt x="14169" y="10551"/>
                  </a:cubicBezTo>
                  <a:cubicBezTo>
                    <a:pt x="14169" y="10550"/>
                    <a:pt x="14170" y="10551"/>
                    <a:pt x="14170" y="10551"/>
                  </a:cubicBezTo>
                  <a:cubicBezTo>
                    <a:pt x="14171" y="10548"/>
                    <a:pt x="14170" y="10545"/>
                    <a:pt x="14170" y="10544"/>
                  </a:cubicBezTo>
                  <a:cubicBezTo>
                    <a:pt x="14174" y="10521"/>
                    <a:pt x="14178" y="10497"/>
                    <a:pt x="14181" y="10474"/>
                  </a:cubicBezTo>
                  <a:cubicBezTo>
                    <a:pt x="14182" y="10462"/>
                    <a:pt x="14184" y="10451"/>
                    <a:pt x="14185" y="10439"/>
                  </a:cubicBezTo>
                  <a:cubicBezTo>
                    <a:pt x="14186" y="10429"/>
                    <a:pt x="14187" y="10418"/>
                    <a:pt x="14187" y="10408"/>
                  </a:cubicBezTo>
                  <a:cubicBezTo>
                    <a:pt x="14190" y="10372"/>
                    <a:pt x="14193" y="10334"/>
                    <a:pt x="14194" y="10297"/>
                  </a:cubicBezTo>
                  <a:cubicBezTo>
                    <a:pt x="14184" y="10030"/>
                    <a:pt x="14140" y="9826"/>
                    <a:pt x="14083" y="9788"/>
                  </a:cubicBezTo>
                  <a:cubicBezTo>
                    <a:pt x="14065" y="9787"/>
                    <a:pt x="14045" y="9793"/>
                    <a:pt x="14023" y="9806"/>
                  </a:cubicBezTo>
                  <a:cubicBezTo>
                    <a:pt x="13981" y="9842"/>
                    <a:pt x="13924" y="9914"/>
                    <a:pt x="13875" y="10004"/>
                  </a:cubicBezTo>
                  <a:cubicBezTo>
                    <a:pt x="13689" y="10342"/>
                    <a:pt x="13651" y="10141"/>
                    <a:pt x="13784" y="9513"/>
                  </a:cubicBezTo>
                  <a:cubicBezTo>
                    <a:pt x="13842" y="9243"/>
                    <a:pt x="13959" y="8584"/>
                    <a:pt x="14043" y="8048"/>
                  </a:cubicBezTo>
                  <a:cubicBezTo>
                    <a:pt x="14096" y="7711"/>
                    <a:pt x="14136" y="7451"/>
                    <a:pt x="14162" y="7220"/>
                  </a:cubicBezTo>
                  <a:cubicBezTo>
                    <a:pt x="14182" y="7023"/>
                    <a:pt x="14193" y="6842"/>
                    <a:pt x="14194" y="6659"/>
                  </a:cubicBezTo>
                  <a:cubicBezTo>
                    <a:pt x="14193" y="6166"/>
                    <a:pt x="14110" y="5613"/>
                    <a:pt x="13926" y="4435"/>
                  </a:cubicBezTo>
                  <a:cubicBezTo>
                    <a:pt x="13903" y="4285"/>
                    <a:pt x="13881" y="4136"/>
                    <a:pt x="13859" y="3986"/>
                  </a:cubicBezTo>
                  <a:cubicBezTo>
                    <a:pt x="13741" y="3244"/>
                    <a:pt x="13669" y="2736"/>
                    <a:pt x="13635" y="2353"/>
                  </a:cubicBezTo>
                  <a:cubicBezTo>
                    <a:pt x="13628" y="2286"/>
                    <a:pt x="13622" y="2227"/>
                    <a:pt x="13619" y="2186"/>
                  </a:cubicBezTo>
                  <a:cubicBezTo>
                    <a:pt x="13590" y="1781"/>
                    <a:pt x="13589" y="1658"/>
                    <a:pt x="13633" y="1348"/>
                  </a:cubicBezTo>
                  <a:cubicBezTo>
                    <a:pt x="13638" y="1300"/>
                    <a:pt x="13643" y="1253"/>
                    <a:pt x="13649" y="1208"/>
                  </a:cubicBezTo>
                  <a:cubicBezTo>
                    <a:pt x="13669" y="1048"/>
                    <a:pt x="13696" y="905"/>
                    <a:pt x="13730" y="794"/>
                  </a:cubicBezTo>
                  <a:cubicBezTo>
                    <a:pt x="13776" y="624"/>
                    <a:pt x="13829" y="516"/>
                    <a:pt x="13877" y="516"/>
                  </a:cubicBezTo>
                  <a:cubicBezTo>
                    <a:pt x="13879" y="516"/>
                    <a:pt x="13882" y="516"/>
                    <a:pt x="13884" y="516"/>
                  </a:cubicBezTo>
                  <a:cubicBezTo>
                    <a:pt x="13917" y="466"/>
                    <a:pt x="13940" y="406"/>
                    <a:pt x="13941" y="359"/>
                  </a:cubicBezTo>
                  <a:cubicBezTo>
                    <a:pt x="13941" y="358"/>
                    <a:pt x="13941" y="357"/>
                    <a:pt x="13941" y="356"/>
                  </a:cubicBezTo>
                  <a:cubicBezTo>
                    <a:pt x="13941" y="354"/>
                    <a:pt x="13941" y="353"/>
                    <a:pt x="13941" y="352"/>
                  </a:cubicBezTo>
                  <a:cubicBezTo>
                    <a:pt x="13941" y="345"/>
                    <a:pt x="13940" y="338"/>
                    <a:pt x="13938" y="331"/>
                  </a:cubicBezTo>
                  <a:cubicBezTo>
                    <a:pt x="13934" y="316"/>
                    <a:pt x="13927" y="304"/>
                    <a:pt x="13918" y="293"/>
                  </a:cubicBezTo>
                  <a:cubicBezTo>
                    <a:pt x="13882" y="258"/>
                    <a:pt x="13803" y="250"/>
                    <a:pt x="13665" y="268"/>
                  </a:cubicBezTo>
                  <a:cubicBezTo>
                    <a:pt x="13466" y="295"/>
                    <a:pt x="13360" y="262"/>
                    <a:pt x="13293" y="154"/>
                  </a:cubicBezTo>
                  <a:cubicBezTo>
                    <a:pt x="13260" y="99"/>
                    <a:pt x="13228" y="62"/>
                    <a:pt x="13197" y="39"/>
                  </a:cubicBezTo>
                  <a:cubicBezTo>
                    <a:pt x="13177" y="27"/>
                    <a:pt x="13157" y="18"/>
                    <a:pt x="13140" y="18"/>
                  </a:cubicBezTo>
                  <a:close/>
                  <a:moveTo>
                    <a:pt x="16860" y="21"/>
                  </a:moveTo>
                  <a:cubicBezTo>
                    <a:pt x="16857" y="23"/>
                    <a:pt x="16856" y="24"/>
                    <a:pt x="16853" y="25"/>
                  </a:cubicBezTo>
                  <a:cubicBezTo>
                    <a:pt x="16849" y="27"/>
                    <a:pt x="16845" y="29"/>
                    <a:pt x="16842" y="32"/>
                  </a:cubicBezTo>
                  <a:cubicBezTo>
                    <a:pt x="16837" y="36"/>
                    <a:pt x="16834" y="40"/>
                    <a:pt x="16830" y="46"/>
                  </a:cubicBezTo>
                  <a:cubicBezTo>
                    <a:pt x="16828" y="48"/>
                    <a:pt x="16827" y="54"/>
                    <a:pt x="16825" y="56"/>
                  </a:cubicBezTo>
                  <a:cubicBezTo>
                    <a:pt x="16813" y="87"/>
                    <a:pt x="16804" y="135"/>
                    <a:pt x="16796" y="209"/>
                  </a:cubicBezTo>
                  <a:cubicBezTo>
                    <a:pt x="16784" y="358"/>
                    <a:pt x="16778" y="631"/>
                    <a:pt x="16768" y="1135"/>
                  </a:cubicBezTo>
                  <a:cubicBezTo>
                    <a:pt x="16766" y="1271"/>
                    <a:pt x="16763" y="1406"/>
                    <a:pt x="16759" y="1539"/>
                  </a:cubicBezTo>
                  <a:cubicBezTo>
                    <a:pt x="16759" y="1540"/>
                    <a:pt x="16758" y="1538"/>
                    <a:pt x="16758" y="1539"/>
                  </a:cubicBezTo>
                  <a:cubicBezTo>
                    <a:pt x="16743" y="2119"/>
                    <a:pt x="16714" y="2623"/>
                    <a:pt x="16662" y="3192"/>
                  </a:cubicBezTo>
                  <a:cubicBezTo>
                    <a:pt x="16625" y="3593"/>
                    <a:pt x="16605" y="3849"/>
                    <a:pt x="16594" y="4104"/>
                  </a:cubicBezTo>
                  <a:cubicBezTo>
                    <a:pt x="16587" y="4313"/>
                    <a:pt x="16585" y="4549"/>
                    <a:pt x="16586" y="4860"/>
                  </a:cubicBezTo>
                  <a:cubicBezTo>
                    <a:pt x="16587" y="4977"/>
                    <a:pt x="16589" y="5102"/>
                    <a:pt x="16591" y="5249"/>
                  </a:cubicBezTo>
                  <a:cubicBezTo>
                    <a:pt x="16604" y="6017"/>
                    <a:pt x="16596" y="6450"/>
                    <a:pt x="16565" y="6732"/>
                  </a:cubicBezTo>
                  <a:cubicBezTo>
                    <a:pt x="16565" y="6740"/>
                    <a:pt x="16563" y="6748"/>
                    <a:pt x="16562" y="6757"/>
                  </a:cubicBezTo>
                  <a:cubicBezTo>
                    <a:pt x="16535" y="7064"/>
                    <a:pt x="16485" y="7275"/>
                    <a:pt x="16397" y="7550"/>
                  </a:cubicBezTo>
                  <a:cubicBezTo>
                    <a:pt x="16394" y="7560"/>
                    <a:pt x="16391" y="7569"/>
                    <a:pt x="16388" y="7578"/>
                  </a:cubicBezTo>
                  <a:cubicBezTo>
                    <a:pt x="16384" y="7589"/>
                    <a:pt x="16382" y="7598"/>
                    <a:pt x="16378" y="7609"/>
                  </a:cubicBezTo>
                  <a:cubicBezTo>
                    <a:pt x="16376" y="7617"/>
                    <a:pt x="16373" y="7623"/>
                    <a:pt x="16371" y="7630"/>
                  </a:cubicBezTo>
                  <a:cubicBezTo>
                    <a:pt x="16369" y="7635"/>
                    <a:pt x="16367" y="7643"/>
                    <a:pt x="16366" y="7648"/>
                  </a:cubicBezTo>
                  <a:lnTo>
                    <a:pt x="16333" y="7773"/>
                  </a:lnTo>
                  <a:lnTo>
                    <a:pt x="16329" y="7742"/>
                  </a:lnTo>
                  <a:cubicBezTo>
                    <a:pt x="16321" y="7758"/>
                    <a:pt x="16314" y="7766"/>
                    <a:pt x="16307" y="7766"/>
                  </a:cubicBezTo>
                  <a:cubicBezTo>
                    <a:pt x="16301" y="7772"/>
                    <a:pt x="16295" y="7771"/>
                    <a:pt x="16290" y="7763"/>
                  </a:cubicBezTo>
                  <a:cubicBezTo>
                    <a:pt x="16279" y="7739"/>
                    <a:pt x="16269" y="7541"/>
                    <a:pt x="16266" y="7289"/>
                  </a:cubicBezTo>
                  <a:cubicBezTo>
                    <a:pt x="16262" y="7143"/>
                    <a:pt x="16258" y="6966"/>
                    <a:pt x="16254" y="6736"/>
                  </a:cubicBezTo>
                  <a:cubicBezTo>
                    <a:pt x="16251" y="6600"/>
                    <a:pt x="16248" y="6474"/>
                    <a:pt x="16243" y="6349"/>
                  </a:cubicBezTo>
                  <a:cubicBezTo>
                    <a:pt x="16229" y="6055"/>
                    <a:pt x="16208" y="5754"/>
                    <a:pt x="16184" y="5486"/>
                  </a:cubicBezTo>
                  <a:cubicBezTo>
                    <a:pt x="16173" y="5373"/>
                    <a:pt x="16160" y="5260"/>
                    <a:pt x="16145" y="5142"/>
                  </a:cubicBezTo>
                  <a:cubicBezTo>
                    <a:pt x="16139" y="5093"/>
                    <a:pt x="16132" y="5031"/>
                    <a:pt x="16126" y="4974"/>
                  </a:cubicBezTo>
                  <a:cubicBezTo>
                    <a:pt x="16123" y="4955"/>
                    <a:pt x="16120" y="4936"/>
                    <a:pt x="16117" y="4919"/>
                  </a:cubicBezTo>
                  <a:cubicBezTo>
                    <a:pt x="16066" y="4601"/>
                    <a:pt x="15931" y="3137"/>
                    <a:pt x="15878" y="2340"/>
                  </a:cubicBezTo>
                  <a:cubicBezTo>
                    <a:pt x="15851" y="1930"/>
                    <a:pt x="15854" y="1755"/>
                    <a:pt x="15896" y="1396"/>
                  </a:cubicBezTo>
                  <a:cubicBezTo>
                    <a:pt x="15962" y="835"/>
                    <a:pt x="16022" y="664"/>
                    <a:pt x="16233" y="432"/>
                  </a:cubicBezTo>
                  <a:cubicBezTo>
                    <a:pt x="16502" y="137"/>
                    <a:pt x="16440" y="-7"/>
                    <a:pt x="16185" y="98"/>
                  </a:cubicBezTo>
                  <a:cubicBezTo>
                    <a:pt x="16162" y="108"/>
                    <a:pt x="16139" y="117"/>
                    <a:pt x="16114" y="129"/>
                  </a:cubicBezTo>
                  <a:cubicBezTo>
                    <a:pt x="16103" y="135"/>
                    <a:pt x="16093" y="141"/>
                    <a:pt x="16082" y="147"/>
                  </a:cubicBezTo>
                  <a:cubicBezTo>
                    <a:pt x="16042" y="169"/>
                    <a:pt x="16000" y="195"/>
                    <a:pt x="15954" y="227"/>
                  </a:cubicBezTo>
                  <a:cubicBezTo>
                    <a:pt x="15879" y="279"/>
                    <a:pt x="15833" y="299"/>
                    <a:pt x="15790" y="286"/>
                  </a:cubicBezTo>
                  <a:cubicBezTo>
                    <a:pt x="15759" y="285"/>
                    <a:pt x="15736" y="269"/>
                    <a:pt x="15712" y="234"/>
                  </a:cubicBezTo>
                  <a:cubicBezTo>
                    <a:pt x="15696" y="215"/>
                    <a:pt x="15679" y="192"/>
                    <a:pt x="15661" y="161"/>
                  </a:cubicBezTo>
                  <a:cubicBezTo>
                    <a:pt x="15660" y="159"/>
                    <a:pt x="15658" y="155"/>
                    <a:pt x="15657" y="154"/>
                  </a:cubicBezTo>
                  <a:cubicBezTo>
                    <a:pt x="15622" y="102"/>
                    <a:pt x="15592" y="67"/>
                    <a:pt x="15565" y="49"/>
                  </a:cubicBezTo>
                  <a:cubicBezTo>
                    <a:pt x="15537" y="33"/>
                    <a:pt x="15510" y="37"/>
                    <a:pt x="15487" y="56"/>
                  </a:cubicBezTo>
                  <a:cubicBezTo>
                    <a:pt x="15444" y="103"/>
                    <a:pt x="15413" y="229"/>
                    <a:pt x="15379" y="453"/>
                  </a:cubicBezTo>
                  <a:cubicBezTo>
                    <a:pt x="15365" y="544"/>
                    <a:pt x="15357" y="613"/>
                    <a:pt x="15357" y="683"/>
                  </a:cubicBezTo>
                  <a:cubicBezTo>
                    <a:pt x="15358" y="758"/>
                    <a:pt x="15365" y="842"/>
                    <a:pt x="15380" y="954"/>
                  </a:cubicBezTo>
                  <a:cubicBezTo>
                    <a:pt x="15391" y="1025"/>
                    <a:pt x="15407" y="1109"/>
                    <a:pt x="15426" y="1215"/>
                  </a:cubicBezTo>
                  <a:cubicBezTo>
                    <a:pt x="15462" y="1409"/>
                    <a:pt x="15483" y="1546"/>
                    <a:pt x="15497" y="1744"/>
                  </a:cubicBezTo>
                  <a:cubicBezTo>
                    <a:pt x="15529" y="2033"/>
                    <a:pt x="15533" y="2333"/>
                    <a:pt x="15533" y="3164"/>
                  </a:cubicBezTo>
                  <a:cubicBezTo>
                    <a:pt x="15533" y="3174"/>
                    <a:pt x="15533" y="3182"/>
                    <a:pt x="15533" y="3192"/>
                  </a:cubicBezTo>
                  <a:cubicBezTo>
                    <a:pt x="15543" y="4085"/>
                    <a:pt x="15549" y="4453"/>
                    <a:pt x="15575" y="4734"/>
                  </a:cubicBezTo>
                  <a:cubicBezTo>
                    <a:pt x="15575" y="4740"/>
                    <a:pt x="15576" y="4746"/>
                    <a:pt x="15577" y="4752"/>
                  </a:cubicBezTo>
                  <a:cubicBezTo>
                    <a:pt x="15587" y="4824"/>
                    <a:pt x="15598" y="4906"/>
                    <a:pt x="15611" y="4995"/>
                  </a:cubicBezTo>
                  <a:cubicBezTo>
                    <a:pt x="15621" y="5056"/>
                    <a:pt x="15631" y="5120"/>
                    <a:pt x="15643" y="5194"/>
                  </a:cubicBezTo>
                  <a:cubicBezTo>
                    <a:pt x="15660" y="5297"/>
                    <a:pt x="15674" y="5382"/>
                    <a:pt x="15686" y="5462"/>
                  </a:cubicBezTo>
                  <a:cubicBezTo>
                    <a:pt x="15732" y="5739"/>
                    <a:pt x="15747" y="5914"/>
                    <a:pt x="15752" y="6349"/>
                  </a:cubicBezTo>
                  <a:cubicBezTo>
                    <a:pt x="15754" y="6521"/>
                    <a:pt x="15755" y="6738"/>
                    <a:pt x="15755" y="7018"/>
                  </a:cubicBezTo>
                  <a:cubicBezTo>
                    <a:pt x="15755" y="7029"/>
                    <a:pt x="15755" y="7034"/>
                    <a:pt x="15755" y="7045"/>
                  </a:cubicBezTo>
                  <a:cubicBezTo>
                    <a:pt x="15755" y="7048"/>
                    <a:pt x="15755" y="7050"/>
                    <a:pt x="15755" y="7052"/>
                  </a:cubicBezTo>
                  <a:cubicBezTo>
                    <a:pt x="15755" y="7065"/>
                    <a:pt x="15755" y="7074"/>
                    <a:pt x="15755" y="7087"/>
                  </a:cubicBezTo>
                  <a:cubicBezTo>
                    <a:pt x="15755" y="7192"/>
                    <a:pt x="15755" y="7293"/>
                    <a:pt x="15754" y="7394"/>
                  </a:cubicBezTo>
                  <a:cubicBezTo>
                    <a:pt x="15751" y="8099"/>
                    <a:pt x="15734" y="8597"/>
                    <a:pt x="15705" y="8904"/>
                  </a:cubicBezTo>
                  <a:cubicBezTo>
                    <a:pt x="15699" y="8963"/>
                    <a:pt x="15694" y="9025"/>
                    <a:pt x="15690" y="9085"/>
                  </a:cubicBezTo>
                  <a:cubicBezTo>
                    <a:pt x="15686" y="9137"/>
                    <a:pt x="15683" y="9184"/>
                    <a:pt x="15679" y="9231"/>
                  </a:cubicBezTo>
                  <a:cubicBezTo>
                    <a:pt x="15630" y="9968"/>
                    <a:pt x="15650" y="10757"/>
                    <a:pt x="15737" y="11581"/>
                  </a:cubicBezTo>
                  <a:cubicBezTo>
                    <a:pt x="15843" y="12587"/>
                    <a:pt x="15874" y="13361"/>
                    <a:pt x="15819" y="13694"/>
                  </a:cubicBezTo>
                  <a:lnTo>
                    <a:pt x="15798" y="13819"/>
                  </a:lnTo>
                  <a:lnTo>
                    <a:pt x="15782" y="13948"/>
                  </a:lnTo>
                  <a:lnTo>
                    <a:pt x="15779" y="13934"/>
                  </a:lnTo>
                  <a:lnTo>
                    <a:pt x="15683" y="13593"/>
                  </a:lnTo>
                  <a:cubicBezTo>
                    <a:pt x="15593" y="13267"/>
                    <a:pt x="15589" y="13214"/>
                    <a:pt x="15608" y="12618"/>
                  </a:cubicBezTo>
                  <a:cubicBezTo>
                    <a:pt x="15622" y="12169"/>
                    <a:pt x="15612" y="11811"/>
                    <a:pt x="15574" y="11372"/>
                  </a:cubicBezTo>
                  <a:cubicBezTo>
                    <a:pt x="15548" y="11080"/>
                    <a:pt x="15533" y="10830"/>
                    <a:pt x="15526" y="10589"/>
                  </a:cubicBezTo>
                  <a:cubicBezTo>
                    <a:pt x="15517" y="10426"/>
                    <a:pt x="15512" y="10296"/>
                    <a:pt x="15516" y="10241"/>
                  </a:cubicBezTo>
                  <a:cubicBezTo>
                    <a:pt x="15519" y="10179"/>
                    <a:pt x="15521" y="10145"/>
                    <a:pt x="15524" y="10091"/>
                  </a:cubicBezTo>
                  <a:cubicBezTo>
                    <a:pt x="15527" y="9957"/>
                    <a:pt x="15533" y="9822"/>
                    <a:pt x="15542" y="9680"/>
                  </a:cubicBezTo>
                  <a:cubicBezTo>
                    <a:pt x="15547" y="9605"/>
                    <a:pt x="15550" y="9553"/>
                    <a:pt x="15552" y="9510"/>
                  </a:cubicBezTo>
                  <a:cubicBezTo>
                    <a:pt x="15552" y="9466"/>
                    <a:pt x="15551" y="9443"/>
                    <a:pt x="15547" y="9433"/>
                  </a:cubicBezTo>
                  <a:cubicBezTo>
                    <a:pt x="15546" y="9433"/>
                    <a:pt x="15545" y="9430"/>
                    <a:pt x="15543" y="9430"/>
                  </a:cubicBezTo>
                  <a:cubicBezTo>
                    <a:pt x="15538" y="9448"/>
                    <a:pt x="15531" y="9476"/>
                    <a:pt x="15522" y="9517"/>
                  </a:cubicBezTo>
                  <a:cubicBezTo>
                    <a:pt x="15477" y="9717"/>
                    <a:pt x="15390" y="9652"/>
                    <a:pt x="15415" y="9437"/>
                  </a:cubicBezTo>
                  <a:cubicBezTo>
                    <a:pt x="15468" y="8971"/>
                    <a:pt x="15472" y="8869"/>
                    <a:pt x="15423" y="8855"/>
                  </a:cubicBezTo>
                  <a:cubicBezTo>
                    <a:pt x="15407" y="8856"/>
                    <a:pt x="15393" y="8860"/>
                    <a:pt x="15380" y="8866"/>
                  </a:cubicBezTo>
                  <a:cubicBezTo>
                    <a:pt x="15354" y="8886"/>
                    <a:pt x="15330" y="8933"/>
                    <a:pt x="15320" y="8984"/>
                  </a:cubicBezTo>
                  <a:cubicBezTo>
                    <a:pt x="15311" y="9031"/>
                    <a:pt x="15302" y="9474"/>
                    <a:pt x="15295" y="10074"/>
                  </a:cubicBezTo>
                  <a:cubicBezTo>
                    <a:pt x="15299" y="10365"/>
                    <a:pt x="15296" y="10680"/>
                    <a:pt x="15288" y="10909"/>
                  </a:cubicBezTo>
                  <a:cubicBezTo>
                    <a:pt x="15287" y="10971"/>
                    <a:pt x="15287" y="11027"/>
                    <a:pt x="15287" y="11090"/>
                  </a:cubicBezTo>
                  <a:cubicBezTo>
                    <a:pt x="15279" y="12692"/>
                    <a:pt x="15279" y="13168"/>
                    <a:pt x="15389" y="14031"/>
                  </a:cubicBezTo>
                  <a:cubicBezTo>
                    <a:pt x="15410" y="14187"/>
                    <a:pt x="15436" y="14358"/>
                    <a:pt x="15467" y="14571"/>
                  </a:cubicBezTo>
                  <a:cubicBezTo>
                    <a:pt x="15493" y="14744"/>
                    <a:pt x="15520" y="14939"/>
                    <a:pt x="15548" y="15138"/>
                  </a:cubicBezTo>
                  <a:cubicBezTo>
                    <a:pt x="15558" y="15205"/>
                    <a:pt x="15566" y="15258"/>
                    <a:pt x="15577" y="15330"/>
                  </a:cubicBezTo>
                  <a:cubicBezTo>
                    <a:pt x="15658" y="15863"/>
                    <a:pt x="15723" y="16367"/>
                    <a:pt x="15723" y="16447"/>
                  </a:cubicBezTo>
                  <a:cubicBezTo>
                    <a:pt x="15723" y="16527"/>
                    <a:pt x="15766" y="16906"/>
                    <a:pt x="15819" y="17293"/>
                  </a:cubicBezTo>
                  <a:cubicBezTo>
                    <a:pt x="15879" y="17741"/>
                    <a:pt x="15914" y="18170"/>
                    <a:pt x="15914" y="18473"/>
                  </a:cubicBezTo>
                  <a:cubicBezTo>
                    <a:pt x="15914" y="19225"/>
                    <a:pt x="16033" y="19982"/>
                    <a:pt x="16184" y="20182"/>
                  </a:cubicBezTo>
                  <a:cubicBezTo>
                    <a:pt x="16219" y="20228"/>
                    <a:pt x="16305" y="20269"/>
                    <a:pt x="16375" y="20272"/>
                  </a:cubicBezTo>
                  <a:cubicBezTo>
                    <a:pt x="16468" y="20277"/>
                    <a:pt x="16506" y="20239"/>
                    <a:pt x="16560" y="20043"/>
                  </a:cubicBezTo>
                  <a:cubicBezTo>
                    <a:pt x="16571" y="19972"/>
                    <a:pt x="16589" y="19890"/>
                    <a:pt x="16611" y="19827"/>
                  </a:cubicBezTo>
                  <a:cubicBezTo>
                    <a:pt x="16611" y="19826"/>
                    <a:pt x="16611" y="19824"/>
                    <a:pt x="16612" y="19823"/>
                  </a:cubicBezTo>
                  <a:cubicBezTo>
                    <a:pt x="16733" y="19204"/>
                    <a:pt x="16720" y="18222"/>
                    <a:pt x="16623" y="17770"/>
                  </a:cubicBezTo>
                  <a:cubicBezTo>
                    <a:pt x="16608" y="17702"/>
                    <a:pt x="16591" y="17645"/>
                    <a:pt x="16574" y="17603"/>
                  </a:cubicBezTo>
                  <a:cubicBezTo>
                    <a:pt x="16540" y="17528"/>
                    <a:pt x="16501" y="17505"/>
                    <a:pt x="16457" y="17550"/>
                  </a:cubicBezTo>
                  <a:cubicBezTo>
                    <a:pt x="16390" y="17619"/>
                    <a:pt x="16365" y="17538"/>
                    <a:pt x="16384" y="17362"/>
                  </a:cubicBezTo>
                  <a:cubicBezTo>
                    <a:pt x="16384" y="17325"/>
                    <a:pt x="16393" y="17278"/>
                    <a:pt x="16406" y="17216"/>
                  </a:cubicBezTo>
                  <a:cubicBezTo>
                    <a:pt x="16418" y="17149"/>
                    <a:pt x="16433" y="17075"/>
                    <a:pt x="16453" y="16993"/>
                  </a:cubicBezTo>
                  <a:cubicBezTo>
                    <a:pt x="16605" y="16369"/>
                    <a:pt x="16645" y="15953"/>
                    <a:pt x="16671" y="14630"/>
                  </a:cubicBezTo>
                  <a:lnTo>
                    <a:pt x="16685" y="13436"/>
                  </a:lnTo>
                  <a:lnTo>
                    <a:pt x="16694" y="13370"/>
                  </a:lnTo>
                  <a:lnTo>
                    <a:pt x="16698" y="13227"/>
                  </a:lnTo>
                  <a:lnTo>
                    <a:pt x="16891" y="12096"/>
                  </a:lnTo>
                  <a:cubicBezTo>
                    <a:pt x="16938" y="11821"/>
                    <a:pt x="16982" y="11538"/>
                    <a:pt x="17021" y="11282"/>
                  </a:cubicBezTo>
                  <a:cubicBezTo>
                    <a:pt x="17106" y="10694"/>
                    <a:pt x="17140" y="10361"/>
                    <a:pt x="17148" y="10056"/>
                  </a:cubicBezTo>
                  <a:cubicBezTo>
                    <a:pt x="17157" y="9700"/>
                    <a:pt x="17151" y="9530"/>
                    <a:pt x="17124" y="9423"/>
                  </a:cubicBezTo>
                  <a:cubicBezTo>
                    <a:pt x="17110" y="9398"/>
                    <a:pt x="17102" y="9500"/>
                    <a:pt x="17102" y="9663"/>
                  </a:cubicBezTo>
                  <a:cubicBezTo>
                    <a:pt x="17116" y="9798"/>
                    <a:pt x="17120" y="9965"/>
                    <a:pt x="17109" y="10056"/>
                  </a:cubicBezTo>
                  <a:cubicBezTo>
                    <a:pt x="17108" y="10062"/>
                    <a:pt x="17108" y="10068"/>
                    <a:pt x="17107" y="10074"/>
                  </a:cubicBezTo>
                  <a:cubicBezTo>
                    <a:pt x="17107" y="10076"/>
                    <a:pt x="17106" y="10079"/>
                    <a:pt x="17106" y="10081"/>
                  </a:cubicBezTo>
                  <a:cubicBezTo>
                    <a:pt x="17103" y="10102"/>
                    <a:pt x="17101" y="10120"/>
                    <a:pt x="17098" y="10133"/>
                  </a:cubicBezTo>
                  <a:cubicBezTo>
                    <a:pt x="17093" y="10168"/>
                    <a:pt x="17087" y="10181"/>
                    <a:pt x="17079" y="10175"/>
                  </a:cubicBezTo>
                  <a:cubicBezTo>
                    <a:pt x="17061" y="10225"/>
                    <a:pt x="17034" y="10165"/>
                    <a:pt x="17002" y="9976"/>
                  </a:cubicBezTo>
                  <a:cubicBezTo>
                    <a:pt x="16963" y="9751"/>
                    <a:pt x="16960" y="9773"/>
                    <a:pt x="16974" y="10234"/>
                  </a:cubicBezTo>
                  <a:cubicBezTo>
                    <a:pt x="16984" y="10584"/>
                    <a:pt x="16983" y="10704"/>
                    <a:pt x="16933" y="10916"/>
                  </a:cubicBezTo>
                  <a:cubicBezTo>
                    <a:pt x="16933" y="10917"/>
                    <a:pt x="16932" y="10919"/>
                    <a:pt x="16932" y="10920"/>
                  </a:cubicBezTo>
                  <a:cubicBezTo>
                    <a:pt x="16928" y="10940"/>
                    <a:pt x="16924" y="10961"/>
                    <a:pt x="16919" y="10982"/>
                  </a:cubicBezTo>
                  <a:cubicBezTo>
                    <a:pt x="16917" y="10989"/>
                    <a:pt x="16915" y="10996"/>
                    <a:pt x="16914" y="11003"/>
                  </a:cubicBezTo>
                  <a:cubicBezTo>
                    <a:pt x="16909" y="11022"/>
                    <a:pt x="16904" y="11045"/>
                    <a:pt x="16898" y="11066"/>
                  </a:cubicBezTo>
                  <a:cubicBezTo>
                    <a:pt x="16895" y="11078"/>
                    <a:pt x="16891" y="11088"/>
                    <a:pt x="16888" y="11101"/>
                  </a:cubicBezTo>
                  <a:cubicBezTo>
                    <a:pt x="16882" y="11121"/>
                    <a:pt x="16876" y="11144"/>
                    <a:pt x="16869" y="11167"/>
                  </a:cubicBezTo>
                  <a:cubicBezTo>
                    <a:pt x="16860" y="11199"/>
                    <a:pt x="16850" y="11230"/>
                    <a:pt x="16838" y="11268"/>
                  </a:cubicBezTo>
                  <a:cubicBezTo>
                    <a:pt x="16838" y="11268"/>
                    <a:pt x="16837" y="11267"/>
                    <a:pt x="16837" y="11268"/>
                  </a:cubicBezTo>
                  <a:lnTo>
                    <a:pt x="16713" y="11664"/>
                  </a:lnTo>
                  <a:lnTo>
                    <a:pt x="16698" y="11536"/>
                  </a:lnTo>
                  <a:cubicBezTo>
                    <a:pt x="16695" y="11531"/>
                    <a:pt x="16692" y="11525"/>
                    <a:pt x="16689" y="11518"/>
                  </a:cubicBezTo>
                  <a:cubicBezTo>
                    <a:pt x="16665" y="11454"/>
                    <a:pt x="16646" y="11319"/>
                    <a:pt x="16646" y="11215"/>
                  </a:cubicBezTo>
                  <a:cubicBezTo>
                    <a:pt x="16646" y="11112"/>
                    <a:pt x="16630" y="10916"/>
                    <a:pt x="16611" y="10780"/>
                  </a:cubicBezTo>
                  <a:cubicBezTo>
                    <a:pt x="16581" y="10569"/>
                    <a:pt x="16593" y="10449"/>
                    <a:pt x="16692" y="9945"/>
                  </a:cubicBezTo>
                  <a:cubicBezTo>
                    <a:pt x="16771" y="9548"/>
                    <a:pt x="16835" y="9186"/>
                    <a:pt x="16888" y="8838"/>
                  </a:cubicBezTo>
                  <a:cubicBezTo>
                    <a:pt x="16888" y="8835"/>
                    <a:pt x="16889" y="8831"/>
                    <a:pt x="16890" y="8828"/>
                  </a:cubicBezTo>
                  <a:cubicBezTo>
                    <a:pt x="16937" y="8495"/>
                    <a:pt x="16978" y="8158"/>
                    <a:pt x="17008" y="7860"/>
                  </a:cubicBezTo>
                  <a:cubicBezTo>
                    <a:pt x="17081" y="7068"/>
                    <a:pt x="17095" y="6250"/>
                    <a:pt x="17073" y="5148"/>
                  </a:cubicBezTo>
                  <a:cubicBezTo>
                    <a:pt x="17066" y="4831"/>
                    <a:pt x="17061" y="4451"/>
                    <a:pt x="17056" y="4076"/>
                  </a:cubicBezTo>
                  <a:cubicBezTo>
                    <a:pt x="17027" y="3297"/>
                    <a:pt x="17022" y="2627"/>
                    <a:pt x="17044" y="2221"/>
                  </a:cubicBezTo>
                  <a:lnTo>
                    <a:pt x="17044" y="1856"/>
                  </a:lnTo>
                  <a:lnTo>
                    <a:pt x="17204" y="1361"/>
                  </a:lnTo>
                  <a:cubicBezTo>
                    <a:pt x="17236" y="1257"/>
                    <a:pt x="17269" y="1155"/>
                    <a:pt x="17304" y="1066"/>
                  </a:cubicBezTo>
                  <a:cubicBezTo>
                    <a:pt x="17382" y="855"/>
                    <a:pt x="17449" y="722"/>
                    <a:pt x="17481" y="721"/>
                  </a:cubicBezTo>
                  <a:cubicBezTo>
                    <a:pt x="17552" y="719"/>
                    <a:pt x="17658" y="559"/>
                    <a:pt x="17630" y="495"/>
                  </a:cubicBezTo>
                  <a:cubicBezTo>
                    <a:pt x="17618" y="466"/>
                    <a:pt x="17600" y="436"/>
                    <a:pt x="17580" y="411"/>
                  </a:cubicBezTo>
                  <a:cubicBezTo>
                    <a:pt x="17546" y="408"/>
                    <a:pt x="17512" y="378"/>
                    <a:pt x="17496" y="335"/>
                  </a:cubicBezTo>
                  <a:cubicBezTo>
                    <a:pt x="17431" y="312"/>
                    <a:pt x="17344" y="301"/>
                    <a:pt x="17270" y="307"/>
                  </a:cubicBezTo>
                  <a:cubicBezTo>
                    <a:pt x="17223" y="311"/>
                    <a:pt x="17181" y="303"/>
                    <a:pt x="17145" y="289"/>
                  </a:cubicBezTo>
                  <a:cubicBezTo>
                    <a:pt x="17113" y="284"/>
                    <a:pt x="17087" y="270"/>
                    <a:pt x="17064" y="241"/>
                  </a:cubicBezTo>
                  <a:cubicBezTo>
                    <a:pt x="17060" y="237"/>
                    <a:pt x="17056" y="231"/>
                    <a:pt x="17052" y="227"/>
                  </a:cubicBezTo>
                  <a:cubicBezTo>
                    <a:pt x="17034" y="208"/>
                    <a:pt x="17015" y="185"/>
                    <a:pt x="16996" y="157"/>
                  </a:cubicBezTo>
                  <a:cubicBezTo>
                    <a:pt x="16940" y="75"/>
                    <a:pt x="16899" y="27"/>
                    <a:pt x="16868" y="21"/>
                  </a:cubicBezTo>
                  <a:cubicBezTo>
                    <a:pt x="16866" y="22"/>
                    <a:pt x="16862" y="20"/>
                    <a:pt x="16860" y="21"/>
                  </a:cubicBezTo>
                  <a:close/>
                  <a:moveTo>
                    <a:pt x="6815" y="25"/>
                  </a:moveTo>
                  <a:lnTo>
                    <a:pt x="6753" y="53"/>
                  </a:lnTo>
                  <a:cubicBezTo>
                    <a:pt x="6714" y="70"/>
                    <a:pt x="6672" y="101"/>
                    <a:pt x="6635" y="140"/>
                  </a:cubicBezTo>
                  <a:cubicBezTo>
                    <a:pt x="6634" y="141"/>
                    <a:pt x="6633" y="145"/>
                    <a:pt x="6631" y="147"/>
                  </a:cubicBezTo>
                  <a:cubicBezTo>
                    <a:pt x="6566" y="233"/>
                    <a:pt x="6504" y="354"/>
                    <a:pt x="6452" y="502"/>
                  </a:cubicBezTo>
                  <a:cubicBezTo>
                    <a:pt x="6444" y="523"/>
                    <a:pt x="6436" y="544"/>
                    <a:pt x="6428" y="564"/>
                  </a:cubicBezTo>
                  <a:cubicBezTo>
                    <a:pt x="6416" y="611"/>
                    <a:pt x="6387" y="679"/>
                    <a:pt x="6351" y="749"/>
                  </a:cubicBezTo>
                  <a:cubicBezTo>
                    <a:pt x="6329" y="796"/>
                    <a:pt x="6308" y="834"/>
                    <a:pt x="6293" y="857"/>
                  </a:cubicBezTo>
                  <a:cubicBezTo>
                    <a:pt x="6245" y="970"/>
                    <a:pt x="6216" y="1052"/>
                    <a:pt x="6200" y="1118"/>
                  </a:cubicBezTo>
                  <a:cubicBezTo>
                    <a:pt x="6188" y="1228"/>
                    <a:pt x="6190" y="1358"/>
                    <a:pt x="6205" y="1476"/>
                  </a:cubicBezTo>
                  <a:cubicBezTo>
                    <a:pt x="6241" y="1638"/>
                    <a:pt x="6313" y="1807"/>
                    <a:pt x="6379" y="1859"/>
                  </a:cubicBezTo>
                  <a:cubicBezTo>
                    <a:pt x="6414" y="1888"/>
                    <a:pt x="6459" y="2047"/>
                    <a:pt x="6510" y="2329"/>
                  </a:cubicBezTo>
                  <a:cubicBezTo>
                    <a:pt x="6514" y="2349"/>
                    <a:pt x="6518" y="2374"/>
                    <a:pt x="6522" y="2395"/>
                  </a:cubicBezTo>
                  <a:cubicBezTo>
                    <a:pt x="6528" y="2434"/>
                    <a:pt x="6535" y="2475"/>
                    <a:pt x="6542" y="2517"/>
                  </a:cubicBezTo>
                  <a:cubicBezTo>
                    <a:pt x="6545" y="2538"/>
                    <a:pt x="6548" y="2558"/>
                    <a:pt x="6552" y="2580"/>
                  </a:cubicBezTo>
                  <a:cubicBezTo>
                    <a:pt x="6618" y="2998"/>
                    <a:pt x="6724" y="3441"/>
                    <a:pt x="6835" y="3770"/>
                  </a:cubicBezTo>
                  <a:lnTo>
                    <a:pt x="7013" y="4292"/>
                  </a:lnTo>
                  <a:lnTo>
                    <a:pt x="6978" y="4894"/>
                  </a:lnTo>
                  <a:cubicBezTo>
                    <a:pt x="6978" y="4900"/>
                    <a:pt x="6978" y="4906"/>
                    <a:pt x="6977" y="4912"/>
                  </a:cubicBezTo>
                  <a:lnTo>
                    <a:pt x="6976" y="4943"/>
                  </a:lnTo>
                  <a:cubicBezTo>
                    <a:pt x="6969" y="5102"/>
                    <a:pt x="6960" y="5317"/>
                    <a:pt x="6951" y="5545"/>
                  </a:cubicBezTo>
                  <a:cubicBezTo>
                    <a:pt x="6947" y="5687"/>
                    <a:pt x="6944" y="5820"/>
                    <a:pt x="6944" y="5911"/>
                  </a:cubicBezTo>
                  <a:cubicBezTo>
                    <a:pt x="6944" y="6138"/>
                    <a:pt x="6920" y="6784"/>
                    <a:pt x="6891" y="7348"/>
                  </a:cubicBezTo>
                  <a:cubicBezTo>
                    <a:pt x="6879" y="7591"/>
                    <a:pt x="6870" y="7789"/>
                    <a:pt x="6864" y="7961"/>
                  </a:cubicBezTo>
                  <a:cubicBezTo>
                    <a:pt x="6864" y="7976"/>
                    <a:pt x="6863" y="7991"/>
                    <a:pt x="6862" y="8006"/>
                  </a:cubicBezTo>
                  <a:cubicBezTo>
                    <a:pt x="6861" y="8067"/>
                    <a:pt x="6859" y="8131"/>
                    <a:pt x="6858" y="8184"/>
                  </a:cubicBezTo>
                  <a:cubicBezTo>
                    <a:pt x="6852" y="8461"/>
                    <a:pt x="6857" y="8670"/>
                    <a:pt x="6872" y="8897"/>
                  </a:cubicBezTo>
                  <a:cubicBezTo>
                    <a:pt x="6893" y="9228"/>
                    <a:pt x="6894" y="9488"/>
                    <a:pt x="6875" y="9604"/>
                  </a:cubicBezTo>
                  <a:cubicBezTo>
                    <a:pt x="6831" y="9876"/>
                    <a:pt x="6797" y="9742"/>
                    <a:pt x="6774" y="9211"/>
                  </a:cubicBezTo>
                  <a:cubicBezTo>
                    <a:pt x="6748" y="8588"/>
                    <a:pt x="6549" y="7445"/>
                    <a:pt x="6424" y="7199"/>
                  </a:cubicBezTo>
                  <a:cubicBezTo>
                    <a:pt x="6280" y="6915"/>
                    <a:pt x="6263" y="7092"/>
                    <a:pt x="6372" y="7745"/>
                  </a:cubicBezTo>
                  <a:cubicBezTo>
                    <a:pt x="6404" y="7936"/>
                    <a:pt x="6433" y="8161"/>
                    <a:pt x="6458" y="8400"/>
                  </a:cubicBezTo>
                  <a:cubicBezTo>
                    <a:pt x="6466" y="8469"/>
                    <a:pt x="6473" y="8537"/>
                    <a:pt x="6480" y="8608"/>
                  </a:cubicBezTo>
                  <a:cubicBezTo>
                    <a:pt x="6481" y="8621"/>
                    <a:pt x="6482" y="8634"/>
                    <a:pt x="6483" y="8647"/>
                  </a:cubicBezTo>
                  <a:cubicBezTo>
                    <a:pt x="6484" y="8656"/>
                    <a:pt x="6484" y="8665"/>
                    <a:pt x="6485" y="8674"/>
                  </a:cubicBezTo>
                  <a:cubicBezTo>
                    <a:pt x="6533" y="9213"/>
                    <a:pt x="6561" y="9811"/>
                    <a:pt x="6561" y="10352"/>
                  </a:cubicBezTo>
                  <a:cubicBezTo>
                    <a:pt x="6561" y="10389"/>
                    <a:pt x="6562" y="10423"/>
                    <a:pt x="6562" y="10457"/>
                  </a:cubicBezTo>
                  <a:cubicBezTo>
                    <a:pt x="6573" y="10724"/>
                    <a:pt x="6582" y="10924"/>
                    <a:pt x="6594" y="11073"/>
                  </a:cubicBezTo>
                  <a:cubicBezTo>
                    <a:pt x="6608" y="11192"/>
                    <a:pt x="6628" y="11311"/>
                    <a:pt x="6657" y="11459"/>
                  </a:cubicBezTo>
                  <a:cubicBezTo>
                    <a:pt x="6709" y="11725"/>
                    <a:pt x="6766" y="11943"/>
                    <a:pt x="6783" y="11943"/>
                  </a:cubicBezTo>
                  <a:cubicBezTo>
                    <a:pt x="6800" y="11943"/>
                    <a:pt x="6880" y="12386"/>
                    <a:pt x="6960" y="12928"/>
                  </a:cubicBezTo>
                  <a:cubicBezTo>
                    <a:pt x="7070" y="13669"/>
                    <a:pt x="7152" y="14054"/>
                    <a:pt x="7291" y="14494"/>
                  </a:cubicBezTo>
                  <a:cubicBezTo>
                    <a:pt x="7313" y="14565"/>
                    <a:pt x="7336" y="14644"/>
                    <a:pt x="7359" y="14721"/>
                  </a:cubicBezTo>
                  <a:cubicBezTo>
                    <a:pt x="7359" y="14721"/>
                    <a:pt x="7361" y="14721"/>
                    <a:pt x="7362" y="14721"/>
                  </a:cubicBezTo>
                  <a:cubicBezTo>
                    <a:pt x="7371" y="14721"/>
                    <a:pt x="7398" y="14823"/>
                    <a:pt x="7432" y="14971"/>
                  </a:cubicBezTo>
                  <a:cubicBezTo>
                    <a:pt x="7472" y="15114"/>
                    <a:pt x="7506" y="15246"/>
                    <a:pt x="7529" y="15344"/>
                  </a:cubicBezTo>
                  <a:cubicBezTo>
                    <a:pt x="7550" y="15420"/>
                    <a:pt x="7568" y="15488"/>
                    <a:pt x="7580" y="15535"/>
                  </a:cubicBezTo>
                  <a:cubicBezTo>
                    <a:pt x="7614" y="15673"/>
                    <a:pt x="7676" y="15830"/>
                    <a:pt x="7735" y="15932"/>
                  </a:cubicBezTo>
                  <a:cubicBezTo>
                    <a:pt x="7773" y="15979"/>
                    <a:pt x="7818" y="16020"/>
                    <a:pt x="7876" y="16057"/>
                  </a:cubicBezTo>
                  <a:cubicBezTo>
                    <a:pt x="8057" y="16176"/>
                    <a:pt x="8152" y="16099"/>
                    <a:pt x="8261" y="15751"/>
                  </a:cubicBezTo>
                  <a:cubicBezTo>
                    <a:pt x="8390" y="15340"/>
                    <a:pt x="8482" y="14422"/>
                    <a:pt x="8467" y="13913"/>
                  </a:cubicBezTo>
                  <a:cubicBezTo>
                    <a:pt x="8459" y="13721"/>
                    <a:pt x="8440" y="13632"/>
                    <a:pt x="8397" y="13541"/>
                  </a:cubicBezTo>
                  <a:cubicBezTo>
                    <a:pt x="8391" y="13529"/>
                    <a:pt x="8387" y="13519"/>
                    <a:pt x="8382" y="13509"/>
                  </a:cubicBezTo>
                  <a:cubicBezTo>
                    <a:pt x="8287" y="13369"/>
                    <a:pt x="8139" y="13373"/>
                    <a:pt x="8029" y="13534"/>
                  </a:cubicBezTo>
                  <a:cubicBezTo>
                    <a:pt x="7964" y="13628"/>
                    <a:pt x="7910" y="13671"/>
                    <a:pt x="7866" y="13673"/>
                  </a:cubicBezTo>
                  <a:cubicBezTo>
                    <a:pt x="7844" y="13683"/>
                    <a:pt x="7828" y="13676"/>
                    <a:pt x="7813" y="13648"/>
                  </a:cubicBezTo>
                  <a:cubicBezTo>
                    <a:pt x="7783" y="13615"/>
                    <a:pt x="7762" y="13550"/>
                    <a:pt x="7752" y="13454"/>
                  </a:cubicBezTo>
                  <a:cubicBezTo>
                    <a:pt x="7741" y="13399"/>
                    <a:pt x="7738" y="13344"/>
                    <a:pt x="7744" y="13255"/>
                  </a:cubicBezTo>
                  <a:cubicBezTo>
                    <a:pt x="7747" y="13099"/>
                    <a:pt x="7765" y="12904"/>
                    <a:pt x="7801" y="12674"/>
                  </a:cubicBezTo>
                  <a:cubicBezTo>
                    <a:pt x="7806" y="12646"/>
                    <a:pt x="7810" y="12617"/>
                    <a:pt x="7814" y="12587"/>
                  </a:cubicBezTo>
                  <a:cubicBezTo>
                    <a:pt x="7835" y="12340"/>
                    <a:pt x="7852" y="12051"/>
                    <a:pt x="7857" y="11838"/>
                  </a:cubicBezTo>
                  <a:cubicBezTo>
                    <a:pt x="7858" y="11796"/>
                    <a:pt x="7860" y="11759"/>
                    <a:pt x="7862" y="11720"/>
                  </a:cubicBezTo>
                  <a:cubicBezTo>
                    <a:pt x="7861" y="11229"/>
                    <a:pt x="7904" y="10993"/>
                    <a:pt x="8065" y="10592"/>
                  </a:cubicBezTo>
                  <a:cubicBezTo>
                    <a:pt x="8499" y="9506"/>
                    <a:pt x="8681" y="8865"/>
                    <a:pt x="8689" y="8337"/>
                  </a:cubicBezTo>
                  <a:cubicBezTo>
                    <a:pt x="8689" y="8241"/>
                    <a:pt x="8685" y="8150"/>
                    <a:pt x="8675" y="8058"/>
                  </a:cubicBezTo>
                  <a:cubicBezTo>
                    <a:pt x="8636" y="7698"/>
                    <a:pt x="8566" y="7633"/>
                    <a:pt x="8566" y="7957"/>
                  </a:cubicBezTo>
                  <a:cubicBezTo>
                    <a:pt x="8566" y="8073"/>
                    <a:pt x="8551" y="8211"/>
                    <a:pt x="8531" y="8295"/>
                  </a:cubicBezTo>
                  <a:cubicBezTo>
                    <a:pt x="8515" y="8398"/>
                    <a:pt x="8494" y="8506"/>
                    <a:pt x="8471" y="8608"/>
                  </a:cubicBezTo>
                  <a:cubicBezTo>
                    <a:pt x="8468" y="8803"/>
                    <a:pt x="8337" y="9100"/>
                    <a:pt x="8198" y="9245"/>
                  </a:cubicBezTo>
                  <a:cubicBezTo>
                    <a:pt x="8148" y="9313"/>
                    <a:pt x="8103" y="9377"/>
                    <a:pt x="8058" y="9437"/>
                  </a:cubicBezTo>
                  <a:cubicBezTo>
                    <a:pt x="7980" y="9542"/>
                    <a:pt x="7878" y="9731"/>
                    <a:pt x="7831" y="9858"/>
                  </a:cubicBezTo>
                  <a:cubicBezTo>
                    <a:pt x="7724" y="10151"/>
                    <a:pt x="7681" y="10013"/>
                    <a:pt x="7655" y="9298"/>
                  </a:cubicBezTo>
                  <a:cubicBezTo>
                    <a:pt x="7639" y="8847"/>
                    <a:pt x="7646" y="8760"/>
                    <a:pt x="7727" y="8452"/>
                  </a:cubicBezTo>
                  <a:cubicBezTo>
                    <a:pt x="7810" y="8139"/>
                    <a:pt x="7946" y="7480"/>
                    <a:pt x="8168" y="6322"/>
                  </a:cubicBezTo>
                  <a:cubicBezTo>
                    <a:pt x="8241" y="5939"/>
                    <a:pt x="8279" y="5566"/>
                    <a:pt x="8288" y="5009"/>
                  </a:cubicBezTo>
                  <a:cubicBezTo>
                    <a:pt x="8287" y="4862"/>
                    <a:pt x="8285" y="4696"/>
                    <a:pt x="8283" y="4480"/>
                  </a:cubicBezTo>
                  <a:cubicBezTo>
                    <a:pt x="8280" y="4191"/>
                    <a:pt x="8278" y="3944"/>
                    <a:pt x="8275" y="3718"/>
                  </a:cubicBezTo>
                  <a:cubicBezTo>
                    <a:pt x="8274" y="3675"/>
                    <a:pt x="8273" y="3640"/>
                    <a:pt x="8272" y="3596"/>
                  </a:cubicBezTo>
                  <a:cubicBezTo>
                    <a:pt x="8262" y="3246"/>
                    <a:pt x="8257" y="2983"/>
                    <a:pt x="8254" y="2771"/>
                  </a:cubicBezTo>
                  <a:lnTo>
                    <a:pt x="8239" y="2284"/>
                  </a:lnTo>
                  <a:lnTo>
                    <a:pt x="8261" y="2162"/>
                  </a:lnTo>
                  <a:cubicBezTo>
                    <a:pt x="8266" y="2091"/>
                    <a:pt x="8271" y="2030"/>
                    <a:pt x="8278" y="1971"/>
                  </a:cubicBezTo>
                  <a:cubicBezTo>
                    <a:pt x="8326" y="1596"/>
                    <a:pt x="8544" y="952"/>
                    <a:pt x="8652" y="864"/>
                  </a:cubicBezTo>
                  <a:cubicBezTo>
                    <a:pt x="8653" y="863"/>
                    <a:pt x="8654" y="861"/>
                    <a:pt x="8655" y="860"/>
                  </a:cubicBezTo>
                  <a:cubicBezTo>
                    <a:pt x="8658" y="856"/>
                    <a:pt x="8661" y="853"/>
                    <a:pt x="8664" y="850"/>
                  </a:cubicBezTo>
                  <a:lnTo>
                    <a:pt x="8722" y="752"/>
                  </a:lnTo>
                  <a:cubicBezTo>
                    <a:pt x="8730" y="705"/>
                    <a:pt x="8703" y="665"/>
                    <a:pt x="8649" y="644"/>
                  </a:cubicBezTo>
                  <a:lnTo>
                    <a:pt x="8597" y="634"/>
                  </a:lnTo>
                  <a:cubicBezTo>
                    <a:pt x="8580" y="632"/>
                    <a:pt x="8562" y="629"/>
                    <a:pt x="8543" y="630"/>
                  </a:cubicBezTo>
                  <a:cubicBezTo>
                    <a:pt x="8429" y="638"/>
                    <a:pt x="8325" y="580"/>
                    <a:pt x="8247" y="467"/>
                  </a:cubicBezTo>
                  <a:cubicBezTo>
                    <a:pt x="8239" y="457"/>
                    <a:pt x="8232" y="449"/>
                    <a:pt x="8227" y="439"/>
                  </a:cubicBezTo>
                  <a:cubicBezTo>
                    <a:pt x="8223" y="432"/>
                    <a:pt x="8219" y="428"/>
                    <a:pt x="8215" y="422"/>
                  </a:cubicBezTo>
                  <a:cubicBezTo>
                    <a:pt x="8140" y="313"/>
                    <a:pt x="8101" y="303"/>
                    <a:pt x="8064" y="380"/>
                  </a:cubicBezTo>
                  <a:cubicBezTo>
                    <a:pt x="8010" y="491"/>
                    <a:pt x="8006" y="632"/>
                    <a:pt x="8025" y="1804"/>
                  </a:cubicBezTo>
                  <a:cubicBezTo>
                    <a:pt x="8029" y="2057"/>
                    <a:pt x="8003" y="2413"/>
                    <a:pt x="7957" y="2729"/>
                  </a:cubicBezTo>
                  <a:cubicBezTo>
                    <a:pt x="7919" y="2994"/>
                    <a:pt x="7900" y="3188"/>
                    <a:pt x="7893" y="3467"/>
                  </a:cubicBezTo>
                  <a:cubicBezTo>
                    <a:pt x="7890" y="3631"/>
                    <a:pt x="7889" y="3822"/>
                    <a:pt x="7891" y="4076"/>
                  </a:cubicBezTo>
                  <a:lnTo>
                    <a:pt x="7895" y="4867"/>
                  </a:lnTo>
                  <a:lnTo>
                    <a:pt x="7896" y="4992"/>
                  </a:lnTo>
                  <a:lnTo>
                    <a:pt x="7896" y="5013"/>
                  </a:lnTo>
                  <a:lnTo>
                    <a:pt x="7882" y="5055"/>
                  </a:lnTo>
                  <a:lnTo>
                    <a:pt x="7882" y="5068"/>
                  </a:lnTo>
                  <a:lnTo>
                    <a:pt x="7852" y="5148"/>
                  </a:lnTo>
                  <a:lnTo>
                    <a:pt x="7780" y="5378"/>
                  </a:lnTo>
                  <a:lnTo>
                    <a:pt x="7772" y="5399"/>
                  </a:lnTo>
                  <a:cubicBezTo>
                    <a:pt x="7772" y="5401"/>
                    <a:pt x="7772" y="5405"/>
                    <a:pt x="7771" y="5406"/>
                  </a:cubicBezTo>
                  <a:cubicBezTo>
                    <a:pt x="7763" y="5434"/>
                    <a:pt x="7755" y="5459"/>
                    <a:pt x="7747" y="5483"/>
                  </a:cubicBezTo>
                  <a:cubicBezTo>
                    <a:pt x="7675" y="5704"/>
                    <a:pt x="7652" y="5752"/>
                    <a:pt x="7632" y="5664"/>
                  </a:cubicBezTo>
                  <a:cubicBezTo>
                    <a:pt x="7597" y="5634"/>
                    <a:pt x="7580" y="5473"/>
                    <a:pt x="7580" y="5180"/>
                  </a:cubicBezTo>
                  <a:cubicBezTo>
                    <a:pt x="7580" y="4057"/>
                    <a:pt x="7431" y="3373"/>
                    <a:pt x="6998" y="2514"/>
                  </a:cubicBezTo>
                  <a:cubicBezTo>
                    <a:pt x="6948" y="2415"/>
                    <a:pt x="6905" y="2328"/>
                    <a:pt x="6864" y="2242"/>
                  </a:cubicBezTo>
                  <a:cubicBezTo>
                    <a:pt x="6848" y="2208"/>
                    <a:pt x="6833" y="2176"/>
                    <a:pt x="6818" y="2145"/>
                  </a:cubicBezTo>
                  <a:cubicBezTo>
                    <a:pt x="6657" y="1803"/>
                    <a:pt x="6576" y="1578"/>
                    <a:pt x="6550" y="1379"/>
                  </a:cubicBezTo>
                  <a:cubicBezTo>
                    <a:pt x="6510" y="1152"/>
                    <a:pt x="6533" y="966"/>
                    <a:pt x="6604" y="766"/>
                  </a:cubicBezTo>
                  <a:cubicBezTo>
                    <a:pt x="6617" y="722"/>
                    <a:pt x="6630" y="679"/>
                    <a:pt x="6644" y="648"/>
                  </a:cubicBezTo>
                  <a:cubicBezTo>
                    <a:pt x="6659" y="613"/>
                    <a:pt x="6681" y="564"/>
                    <a:pt x="6701" y="516"/>
                  </a:cubicBezTo>
                  <a:cubicBezTo>
                    <a:pt x="6741" y="412"/>
                    <a:pt x="6781" y="306"/>
                    <a:pt x="6810" y="227"/>
                  </a:cubicBezTo>
                  <a:lnTo>
                    <a:pt x="6864" y="77"/>
                  </a:lnTo>
                  <a:cubicBezTo>
                    <a:pt x="6863" y="47"/>
                    <a:pt x="6845" y="36"/>
                    <a:pt x="6815" y="25"/>
                  </a:cubicBezTo>
                  <a:close/>
                  <a:moveTo>
                    <a:pt x="9818" y="42"/>
                  </a:moveTo>
                  <a:cubicBezTo>
                    <a:pt x="9804" y="42"/>
                    <a:pt x="9788" y="47"/>
                    <a:pt x="9770" y="53"/>
                  </a:cubicBezTo>
                  <a:cubicBezTo>
                    <a:pt x="9627" y="99"/>
                    <a:pt x="9586" y="222"/>
                    <a:pt x="9585" y="610"/>
                  </a:cubicBezTo>
                  <a:cubicBezTo>
                    <a:pt x="9585" y="746"/>
                    <a:pt x="9539" y="1088"/>
                    <a:pt x="9483" y="1368"/>
                  </a:cubicBezTo>
                  <a:cubicBezTo>
                    <a:pt x="9363" y="1973"/>
                    <a:pt x="9376" y="2107"/>
                    <a:pt x="9593" y="2444"/>
                  </a:cubicBezTo>
                  <a:cubicBezTo>
                    <a:pt x="9606" y="2465"/>
                    <a:pt x="9620" y="2487"/>
                    <a:pt x="9633" y="2514"/>
                  </a:cubicBezTo>
                  <a:cubicBezTo>
                    <a:pt x="9661" y="2558"/>
                    <a:pt x="9691" y="2630"/>
                    <a:pt x="9723" y="2722"/>
                  </a:cubicBezTo>
                  <a:cubicBezTo>
                    <a:pt x="9737" y="2762"/>
                    <a:pt x="9751" y="2806"/>
                    <a:pt x="9766" y="2851"/>
                  </a:cubicBezTo>
                  <a:cubicBezTo>
                    <a:pt x="9766" y="2852"/>
                    <a:pt x="9767" y="2851"/>
                    <a:pt x="9767" y="2851"/>
                  </a:cubicBezTo>
                  <a:cubicBezTo>
                    <a:pt x="9802" y="2963"/>
                    <a:pt x="9837" y="3091"/>
                    <a:pt x="9870" y="3231"/>
                  </a:cubicBezTo>
                  <a:cubicBezTo>
                    <a:pt x="9942" y="3538"/>
                    <a:pt x="10058" y="3918"/>
                    <a:pt x="10129" y="4076"/>
                  </a:cubicBezTo>
                  <a:cubicBezTo>
                    <a:pt x="10182" y="4195"/>
                    <a:pt x="10243" y="4363"/>
                    <a:pt x="10285" y="4498"/>
                  </a:cubicBezTo>
                  <a:cubicBezTo>
                    <a:pt x="10306" y="4562"/>
                    <a:pt x="10321" y="4618"/>
                    <a:pt x="10331" y="4672"/>
                  </a:cubicBezTo>
                  <a:cubicBezTo>
                    <a:pt x="10379" y="4871"/>
                    <a:pt x="10375" y="4893"/>
                    <a:pt x="10318" y="5089"/>
                  </a:cubicBezTo>
                  <a:cubicBezTo>
                    <a:pt x="10316" y="5097"/>
                    <a:pt x="10314" y="5106"/>
                    <a:pt x="10312" y="5114"/>
                  </a:cubicBezTo>
                  <a:cubicBezTo>
                    <a:pt x="10299" y="5174"/>
                    <a:pt x="10285" y="5237"/>
                    <a:pt x="10267" y="5312"/>
                  </a:cubicBezTo>
                  <a:cubicBezTo>
                    <a:pt x="10256" y="5359"/>
                    <a:pt x="10245" y="5411"/>
                    <a:pt x="10234" y="5465"/>
                  </a:cubicBezTo>
                  <a:cubicBezTo>
                    <a:pt x="10066" y="6388"/>
                    <a:pt x="9944" y="8120"/>
                    <a:pt x="10004" y="8967"/>
                  </a:cubicBezTo>
                  <a:cubicBezTo>
                    <a:pt x="10032" y="9350"/>
                    <a:pt x="10032" y="9507"/>
                    <a:pt x="10004" y="9597"/>
                  </a:cubicBezTo>
                  <a:cubicBezTo>
                    <a:pt x="10004" y="9597"/>
                    <a:pt x="10003" y="9596"/>
                    <a:pt x="10003" y="9597"/>
                  </a:cubicBezTo>
                  <a:cubicBezTo>
                    <a:pt x="10003" y="9598"/>
                    <a:pt x="10003" y="9600"/>
                    <a:pt x="10003" y="9600"/>
                  </a:cubicBezTo>
                  <a:cubicBezTo>
                    <a:pt x="10003" y="9601"/>
                    <a:pt x="10002" y="9600"/>
                    <a:pt x="10002" y="9600"/>
                  </a:cubicBezTo>
                  <a:cubicBezTo>
                    <a:pt x="10002" y="9602"/>
                    <a:pt x="10001" y="9602"/>
                    <a:pt x="10001" y="9604"/>
                  </a:cubicBezTo>
                  <a:cubicBezTo>
                    <a:pt x="9979" y="9666"/>
                    <a:pt x="9960" y="9633"/>
                    <a:pt x="9940" y="9482"/>
                  </a:cubicBezTo>
                  <a:cubicBezTo>
                    <a:pt x="9934" y="9452"/>
                    <a:pt x="9929" y="9416"/>
                    <a:pt x="9924" y="9378"/>
                  </a:cubicBezTo>
                  <a:cubicBezTo>
                    <a:pt x="9891" y="9150"/>
                    <a:pt x="9862" y="8790"/>
                    <a:pt x="9851" y="8406"/>
                  </a:cubicBezTo>
                  <a:cubicBezTo>
                    <a:pt x="9822" y="7441"/>
                    <a:pt x="9810" y="7224"/>
                    <a:pt x="9773" y="7282"/>
                  </a:cubicBezTo>
                  <a:cubicBezTo>
                    <a:pt x="9769" y="7290"/>
                    <a:pt x="9765" y="7294"/>
                    <a:pt x="9760" y="7307"/>
                  </a:cubicBezTo>
                  <a:cubicBezTo>
                    <a:pt x="9736" y="7371"/>
                    <a:pt x="9720" y="7373"/>
                    <a:pt x="9700" y="7296"/>
                  </a:cubicBezTo>
                  <a:cubicBezTo>
                    <a:pt x="9689" y="7259"/>
                    <a:pt x="9676" y="7203"/>
                    <a:pt x="9661" y="7122"/>
                  </a:cubicBezTo>
                  <a:cubicBezTo>
                    <a:pt x="9613" y="6856"/>
                    <a:pt x="9548" y="6804"/>
                    <a:pt x="9496" y="6955"/>
                  </a:cubicBezTo>
                  <a:cubicBezTo>
                    <a:pt x="9492" y="6968"/>
                    <a:pt x="9487" y="6981"/>
                    <a:pt x="9483" y="6997"/>
                  </a:cubicBezTo>
                  <a:cubicBezTo>
                    <a:pt x="9479" y="7012"/>
                    <a:pt x="9474" y="7027"/>
                    <a:pt x="9470" y="7045"/>
                  </a:cubicBezTo>
                  <a:cubicBezTo>
                    <a:pt x="9466" y="7064"/>
                    <a:pt x="9463" y="7084"/>
                    <a:pt x="9459" y="7105"/>
                  </a:cubicBezTo>
                  <a:cubicBezTo>
                    <a:pt x="9456" y="7125"/>
                    <a:pt x="9452" y="7148"/>
                    <a:pt x="9449" y="7171"/>
                  </a:cubicBezTo>
                  <a:cubicBezTo>
                    <a:pt x="9423" y="7358"/>
                    <a:pt x="9431" y="7451"/>
                    <a:pt x="9506" y="7728"/>
                  </a:cubicBezTo>
                  <a:cubicBezTo>
                    <a:pt x="9513" y="7752"/>
                    <a:pt x="9520" y="7773"/>
                    <a:pt x="9528" y="7801"/>
                  </a:cubicBezTo>
                  <a:cubicBezTo>
                    <a:pt x="9620" y="8109"/>
                    <a:pt x="9645" y="8295"/>
                    <a:pt x="9664" y="8751"/>
                  </a:cubicBezTo>
                  <a:cubicBezTo>
                    <a:pt x="9688" y="9362"/>
                    <a:pt x="9884" y="11842"/>
                    <a:pt x="9930" y="12127"/>
                  </a:cubicBezTo>
                  <a:cubicBezTo>
                    <a:pt x="9946" y="12223"/>
                    <a:pt x="9984" y="12666"/>
                    <a:pt x="10014" y="13109"/>
                  </a:cubicBezTo>
                  <a:cubicBezTo>
                    <a:pt x="10061" y="13806"/>
                    <a:pt x="10086" y="13968"/>
                    <a:pt x="10197" y="14313"/>
                  </a:cubicBezTo>
                  <a:cubicBezTo>
                    <a:pt x="10324" y="14709"/>
                    <a:pt x="10325" y="14711"/>
                    <a:pt x="10271" y="14978"/>
                  </a:cubicBezTo>
                  <a:cubicBezTo>
                    <a:pt x="10189" y="15383"/>
                    <a:pt x="10263" y="16092"/>
                    <a:pt x="10401" y="16461"/>
                  </a:cubicBezTo>
                  <a:cubicBezTo>
                    <a:pt x="10405" y="16473"/>
                    <a:pt x="10410" y="16485"/>
                    <a:pt x="10415" y="16496"/>
                  </a:cubicBezTo>
                  <a:cubicBezTo>
                    <a:pt x="10426" y="16522"/>
                    <a:pt x="10437" y="16548"/>
                    <a:pt x="10449" y="16572"/>
                  </a:cubicBezTo>
                  <a:cubicBezTo>
                    <a:pt x="10470" y="16612"/>
                    <a:pt x="10493" y="16644"/>
                    <a:pt x="10516" y="16666"/>
                  </a:cubicBezTo>
                  <a:cubicBezTo>
                    <a:pt x="10727" y="16866"/>
                    <a:pt x="10992" y="16508"/>
                    <a:pt x="11010" y="16001"/>
                  </a:cubicBezTo>
                  <a:cubicBezTo>
                    <a:pt x="11016" y="15834"/>
                    <a:pt x="11039" y="15630"/>
                    <a:pt x="11062" y="15545"/>
                  </a:cubicBezTo>
                  <a:cubicBezTo>
                    <a:pt x="11122" y="15319"/>
                    <a:pt x="11151" y="14945"/>
                    <a:pt x="11129" y="14665"/>
                  </a:cubicBezTo>
                  <a:cubicBezTo>
                    <a:pt x="11126" y="14625"/>
                    <a:pt x="11121" y="14593"/>
                    <a:pt x="11115" y="14560"/>
                  </a:cubicBezTo>
                  <a:cubicBezTo>
                    <a:pt x="11114" y="14552"/>
                    <a:pt x="11113" y="14541"/>
                    <a:pt x="11111" y="14533"/>
                  </a:cubicBezTo>
                  <a:cubicBezTo>
                    <a:pt x="11087" y="14425"/>
                    <a:pt x="11039" y="14353"/>
                    <a:pt x="10948" y="14265"/>
                  </a:cubicBezTo>
                  <a:cubicBezTo>
                    <a:pt x="10780" y="14103"/>
                    <a:pt x="10705" y="13967"/>
                    <a:pt x="10699" y="13694"/>
                  </a:cubicBezTo>
                  <a:cubicBezTo>
                    <a:pt x="10699" y="13683"/>
                    <a:pt x="10699" y="13673"/>
                    <a:pt x="10698" y="13662"/>
                  </a:cubicBezTo>
                  <a:cubicBezTo>
                    <a:pt x="10698" y="13658"/>
                    <a:pt x="10697" y="13653"/>
                    <a:pt x="10697" y="13648"/>
                  </a:cubicBezTo>
                  <a:cubicBezTo>
                    <a:pt x="10697" y="13648"/>
                    <a:pt x="10697" y="13646"/>
                    <a:pt x="10697" y="13645"/>
                  </a:cubicBezTo>
                  <a:cubicBezTo>
                    <a:pt x="10697" y="13643"/>
                    <a:pt x="10697" y="13640"/>
                    <a:pt x="10697" y="13638"/>
                  </a:cubicBezTo>
                  <a:cubicBezTo>
                    <a:pt x="10697" y="13622"/>
                    <a:pt x="10699" y="13597"/>
                    <a:pt x="10702" y="13568"/>
                  </a:cubicBezTo>
                  <a:cubicBezTo>
                    <a:pt x="10709" y="13404"/>
                    <a:pt x="10734" y="13197"/>
                    <a:pt x="10776" y="12921"/>
                  </a:cubicBezTo>
                  <a:cubicBezTo>
                    <a:pt x="10814" y="12666"/>
                    <a:pt x="10838" y="12450"/>
                    <a:pt x="10848" y="12235"/>
                  </a:cubicBezTo>
                  <a:cubicBezTo>
                    <a:pt x="10848" y="12209"/>
                    <a:pt x="10848" y="12179"/>
                    <a:pt x="10849" y="12152"/>
                  </a:cubicBezTo>
                  <a:cubicBezTo>
                    <a:pt x="10847" y="11987"/>
                    <a:pt x="10842" y="11777"/>
                    <a:pt x="10833" y="11501"/>
                  </a:cubicBezTo>
                  <a:cubicBezTo>
                    <a:pt x="10831" y="11476"/>
                    <a:pt x="10829" y="11453"/>
                    <a:pt x="10827" y="11428"/>
                  </a:cubicBezTo>
                  <a:cubicBezTo>
                    <a:pt x="10766" y="10654"/>
                    <a:pt x="10755" y="10423"/>
                    <a:pt x="10811" y="10133"/>
                  </a:cubicBezTo>
                  <a:cubicBezTo>
                    <a:pt x="10821" y="10072"/>
                    <a:pt x="10835" y="10011"/>
                    <a:pt x="10855" y="9938"/>
                  </a:cubicBezTo>
                  <a:cubicBezTo>
                    <a:pt x="10858" y="9926"/>
                    <a:pt x="10861" y="9916"/>
                    <a:pt x="10864" y="9903"/>
                  </a:cubicBezTo>
                  <a:cubicBezTo>
                    <a:pt x="10874" y="9862"/>
                    <a:pt x="10887" y="9809"/>
                    <a:pt x="10899" y="9757"/>
                  </a:cubicBezTo>
                  <a:cubicBezTo>
                    <a:pt x="10931" y="9612"/>
                    <a:pt x="10968" y="9450"/>
                    <a:pt x="11006" y="9287"/>
                  </a:cubicBezTo>
                  <a:cubicBezTo>
                    <a:pt x="11032" y="9165"/>
                    <a:pt x="11057" y="9046"/>
                    <a:pt x="11079" y="8943"/>
                  </a:cubicBezTo>
                  <a:cubicBezTo>
                    <a:pt x="11140" y="8643"/>
                    <a:pt x="11253" y="8200"/>
                    <a:pt x="11330" y="7957"/>
                  </a:cubicBezTo>
                  <a:cubicBezTo>
                    <a:pt x="11378" y="7806"/>
                    <a:pt x="11409" y="7704"/>
                    <a:pt x="11427" y="7627"/>
                  </a:cubicBezTo>
                  <a:cubicBezTo>
                    <a:pt x="11427" y="7626"/>
                    <a:pt x="11428" y="7624"/>
                    <a:pt x="11428" y="7623"/>
                  </a:cubicBezTo>
                  <a:cubicBezTo>
                    <a:pt x="11457" y="7495"/>
                    <a:pt x="11450" y="7437"/>
                    <a:pt x="11422" y="7334"/>
                  </a:cubicBezTo>
                  <a:cubicBezTo>
                    <a:pt x="11415" y="7311"/>
                    <a:pt x="11408" y="7284"/>
                    <a:pt x="11402" y="7254"/>
                  </a:cubicBezTo>
                  <a:cubicBezTo>
                    <a:pt x="11381" y="7208"/>
                    <a:pt x="11366" y="7113"/>
                    <a:pt x="11366" y="7025"/>
                  </a:cubicBezTo>
                  <a:cubicBezTo>
                    <a:pt x="11366" y="7018"/>
                    <a:pt x="11365" y="7011"/>
                    <a:pt x="11365" y="7004"/>
                  </a:cubicBezTo>
                  <a:cubicBezTo>
                    <a:pt x="11363" y="6989"/>
                    <a:pt x="11361" y="6975"/>
                    <a:pt x="11360" y="6962"/>
                  </a:cubicBezTo>
                  <a:cubicBezTo>
                    <a:pt x="11354" y="6855"/>
                    <a:pt x="11324" y="6715"/>
                    <a:pt x="11293" y="6652"/>
                  </a:cubicBezTo>
                  <a:cubicBezTo>
                    <a:pt x="11288" y="6643"/>
                    <a:pt x="11284" y="6634"/>
                    <a:pt x="11280" y="6628"/>
                  </a:cubicBezTo>
                  <a:cubicBezTo>
                    <a:pt x="11262" y="6618"/>
                    <a:pt x="11244" y="6620"/>
                    <a:pt x="11227" y="6635"/>
                  </a:cubicBezTo>
                  <a:cubicBezTo>
                    <a:pt x="11212" y="6685"/>
                    <a:pt x="11196" y="6773"/>
                    <a:pt x="11183" y="6875"/>
                  </a:cubicBezTo>
                  <a:cubicBezTo>
                    <a:pt x="11173" y="6988"/>
                    <a:pt x="11163" y="7139"/>
                    <a:pt x="11155" y="7331"/>
                  </a:cubicBezTo>
                  <a:cubicBezTo>
                    <a:pt x="11135" y="7802"/>
                    <a:pt x="11041" y="8247"/>
                    <a:pt x="11004" y="8048"/>
                  </a:cubicBezTo>
                  <a:cubicBezTo>
                    <a:pt x="10993" y="7994"/>
                    <a:pt x="10998" y="7820"/>
                    <a:pt x="11015" y="7658"/>
                  </a:cubicBezTo>
                  <a:cubicBezTo>
                    <a:pt x="11093" y="6916"/>
                    <a:pt x="11140" y="5499"/>
                    <a:pt x="11141" y="4257"/>
                  </a:cubicBezTo>
                  <a:cubicBezTo>
                    <a:pt x="11139" y="3805"/>
                    <a:pt x="11133" y="3356"/>
                    <a:pt x="11122" y="2973"/>
                  </a:cubicBezTo>
                  <a:cubicBezTo>
                    <a:pt x="11117" y="2851"/>
                    <a:pt x="11113" y="2733"/>
                    <a:pt x="11107" y="2628"/>
                  </a:cubicBezTo>
                  <a:cubicBezTo>
                    <a:pt x="11097" y="2451"/>
                    <a:pt x="11090" y="2247"/>
                    <a:pt x="11087" y="2061"/>
                  </a:cubicBezTo>
                  <a:cubicBezTo>
                    <a:pt x="11084" y="1923"/>
                    <a:pt x="11084" y="1813"/>
                    <a:pt x="11088" y="1716"/>
                  </a:cubicBezTo>
                  <a:cubicBezTo>
                    <a:pt x="11089" y="1678"/>
                    <a:pt x="11090" y="1642"/>
                    <a:pt x="11092" y="1612"/>
                  </a:cubicBezTo>
                  <a:cubicBezTo>
                    <a:pt x="11109" y="1313"/>
                    <a:pt x="11168" y="1002"/>
                    <a:pt x="11240" y="784"/>
                  </a:cubicBezTo>
                  <a:cubicBezTo>
                    <a:pt x="11281" y="648"/>
                    <a:pt x="11323" y="556"/>
                    <a:pt x="11363" y="526"/>
                  </a:cubicBezTo>
                  <a:cubicBezTo>
                    <a:pt x="11377" y="511"/>
                    <a:pt x="11391" y="502"/>
                    <a:pt x="11404" y="498"/>
                  </a:cubicBezTo>
                  <a:cubicBezTo>
                    <a:pt x="11459" y="481"/>
                    <a:pt x="11509" y="411"/>
                    <a:pt x="11516" y="345"/>
                  </a:cubicBezTo>
                  <a:cubicBezTo>
                    <a:pt x="11522" y="289"/>
                    <a:pt x="11506" y="241"/>
                    <a:pt x="11481" y="206"/>
                  </a:cubicBezTo>
                  <a:cubicBezTo>
                    <a:pt x="11458" y="200"/>
                    <a:pt x="11434" y="197"/>
                    <a:pt x="11408" y="199"/>
                  </a:cubicBezTo>
                  <a:cubicBezTo>
                    <a:pt x="11353" y="203"/>
                    <a:pt x="11314" y="207"/>
                    <a:pt x="11271" y="209"/>
                  </a:cubicBezTo>
                  <a:cubicBezTo>
                    <a:pt x="11270" y="211"/>
                    <a:pt x="11269" y="211"/>
                    <a:pt x="11268" y="213"/>
                  </a:cubicBezTo>
                  <a:cubicBezTo>
                    <a:pt x="11257" y="232"/>
                    <a:pt x="11243" y="246"/>
                    <a:pt x="11227" y="258"/>
                  </a:cubicBezTo>
                  <a:cubicBezTo>
                    <a:pt x="11227" y="258"/>
                    <a:pt x="11226" y="258"/>
                    <a:pt x="11226" y="258"/>
                  </a:cubicBezTo>
                  <a:cubicBezTo>
                    <a:pt x="11203" y="284"/>
                    <a:pt x="11175" y="292"/>
                    <a:pt x="11142" y="282"/>
                  </a:cubicBezTo>
                  <a:cubicBezTo>
                    <a:pt x="11123" y="281"/>
                    <a:pt x="11102" y="276"/>
                    <a:pt x="11083" y="265"/>
                  </a:cubicBezTo>
                  <a:cubicBezTo>
                    <a:pt x="11015" y="227"/>
                    <a:pt x="10966" y="200"/>
                    <a:pt x="10922" y="178"/>
                  </a:cubicBezTo>
                  <a:cubicBezTo>
                    <a:pt x="10903" y="171"/>
                    <a:pt x="10884" y="163"/>
                    <a:pt x="10865" y="154"/>
                  </a:cubicBezTo>
                  <a:cubicBezTo>
                    <a:pt x="10809" y="125"/>
                    <a:pt x="10768" y="124"/>
                    <a:pt x="10741" y="157"/>
                  </a:cubicBezTo>
                  <a:cubicBezTo>
                    <a:pt x="10720" y="187"/>
                    <a:pt x="10707" y="240"/>
                    <a:pt x="10705" y="317"/>
                  </a:cubicBezTo>
                  <a:cubicBezTo>
                    <a:pt x="10702" y="446"/>
                    <a:pt x="10726" y="673"/>
                    <a:pt x="10771" y="933"/>
                  </a:cubicBezTo>
                  <a:cubicBezTo>
                    <a:pt x="10815" y="1186"/>
                    <a:pt x="10838" y="1367"/>
                    <a:pt x="10848" y="1609"/>
                  </a:cubicBezTo>
                  <a:cubicBezTo>
                    <a:pt x="10849" y="1631"/>
                    <a:pt x="10849" y="1654"/>
                    <a:pt x="10850" y="1678"/>
                  </a:cubicBezTo>
                  <a:cubicBezTo>
                    <a:pt x="10854" y="1799"/>
                    <a:pt x="10856" y="1931"/>
                    <a:pt x="10856" y="2092"/>
                  </a:cubicBezTo>
                  <a:cubicBezTo>
                    <a:pt x="10856" y="2161"/>
                    <a:pt x="10855" y="2237"/>
                    <a:pt x="10853" y="2319"/>
                  </a:cubicBezTo>
                  <a:cubicBezTo>
                    <a:pt x="10852" y="2395"/>
                    <a:pt x="10849" y="2478"/>
                    <a:pt x="10846" y="2559"/>
                  </a:cubicBezTo>
                  <a:cubicBezTo>
                    <a:pt x="10844" y="2594"/>
                    <a:pt x="10843" y="2630"/>
                    <a:pt x="10841" y="2667"/>
                  </a:cubicBezTo>
                  <a:cubicBezTo>
                    <a:pt x="10841" y="2682"/>
                    <a:pt x="10840" y="2694"/>
                    <a:pt x="10839" y="2708"/>
                  </a:cubicBezTo>
                  <a:cubicBezTo>
                    <a:pt x="10839" y="2712"/>
                    <a:pt x="10839" y="2719"/>
                    <a:pt x="10839" y="2722"/>
                  </a:cubicBezTo>
                  <a:cubicBezTo>
                    <a:pt x="10817" y="3215"/>
                    <a:pt x="10776" y="3747"/>
                    <a:pt x="10741" y="3934"/>
                  </a:cubicBezTo>
                  <a:cubicBezTo>
                    <a:pt x="10739" y="3944"/>
                    <a:pt x="10730" y="3939"/>
                    <a:pt x="10717" y="3923"/>
                  </a:cubicBezTo>
                  <a:cubicBezTo>
                    <a:pt x="10711" y="3935"/>
                    <a:pt x="10707" y="3941"/>
                    <a:pt x="10702" y="3937"/>
                  </a:cubicBezTo>
                  <a:cubicBezTo>
                    <a:pt x="10662" y="3909"/>
                    <a:pt x="10500" y="3579"/>
                    <a:pt x="10327" y="3192"/>
                  </a:cubicBezTo>
                  <a:cubicBezTo>
                    <a:pt x="10219" y="2966"/>
                    <a:pt x="10111" y="2724"/>
                    <a:pt x="10029" y="2521"/>
                  </a:cubicBezTo>
                  <a:cubicBezTo>
                    <a:pt x="9891" y="2176"/>
                    <a:pt x="9815" y="1973"/>
                    <a:pt x="9774" y="1779"/>
                  </a:cubicBezTo>
                  <a:lnTo>
                    <a:pt x="9716" y="1598"/>
                  </a:lnTo>
                  <a:lnTo>
                    <a:pt x="9733" y="999"/>
                  </a:lnTo>
                  <a:cubicBezTo>
                    <a:pt x="9749" y="490"/>
                    <a:pt x="9763" y="386"/>
                    <a:pt x="9827" y="307"/>
                  </a:cubicBezTo>
                  <a:cubicBezTo>
                    <a:pt x="9933" y="176"/>
                    <a:pt x="9920" y="42"/>
                    <a:pt x="9818" y="42"/>
                  </a:cubicBezTo>
                  <a:close/>
                  <a:moveTo>
                    <a:pt x="1081" y="70"/>
                  </a:moveTo>
                  <a:cubicBezTo>
                    <a:pt x="981" y="71"/>
                    <a:pt x="982" y="118"/>
                    <a:pt x="989" y="310"/>
                  </a:cubicBezTo>
                  <a:cubicBezTo>
                    <a:pt x="994" y="452"/>
                    <a:pt x="1001" y="964"/>
                    <a:pt x="1006" y="1445"/>
                  </a:cubicBezTo>
                  <a:cubicBezTo>
                    <a:pt x="1007" y="1543"/>
                    <a:pt x="1009" y="1640"/>
                    <a:pt x="1010" y="1737"/>
                  </a:cubicBezTo>
                  <a:cubicBezTo>
                    <a:pt x="1011" y="1810"/>
                    <a:pt x="1013" y="1877"/>
                    <a:pt x="1015" y="1946"/>
                  </a:cubicBezTo>
                  <a:cubicBezTo>
                    <a:pt x="1020" y="2151"/>
                    <a:pt x="1027" y="2339"/>
                    <a:pt x="1033" y="2472"/>
                  </a:cubicBezTo>
                  <a:cubicBezTo>
                    <a:pt x="1042" y="2568"/>
                    <a:pt x="1048" y="2648"/>
                    <a:pt x="1049" y="2712"/>
                  </a:cubicBezTo>
                  <a:cubicBezTo>
                    <a:pt x="1049" y="2717"/>
                    <a:pt x="1049" y="2721"/>
                    <a:pt x="1049" y="2726"/>
                  </a:cubicBezTo>
                  <a:cubicBezTo>
                    <a:pt x="1051" y="2770"/>
                    <a:pt x="1052" y="2805"/>
                    <a:pt x="1048" y="2837"/>
                  </a:cubicBezTo>
                  <a:cubicBezTo>
                    <a:pt x="1047" y="2841"/>
                    <a:pt x="1047" y="2845"/>
                    <a:pt x="1047" y="2848"/>
                  </a:cubicBezTo>
                  <a:cubicBezTo>
                    <a:pt x="1046" y="2854"/>
                    <a:pt x="1045" y="2860"/>
                    <a:pt x="1044" y="2865"/>
                  </a:cubicBezTo>
                  <a:cubicBezTo>
                    <a:pt x="1042" y="2874"/>
                    <a:pt x="1040" y="2881"/>
                    <a:pt x="1038" y="2889"/>
                  </a:cubicBezTo>
                  <a:cubicBezTo>
                    <a:pt x="1038" y="2892"/>
                    <a:pt x="1037" y="2894"/>
                    <a:pt x="1036" y="2896"/>
                  </a:cubicBezTo>
                  <a:cubicBezTo>
                    <a:pt x="1033" y="2907"/>
                    <a:pt x="1029" y="2917"/>
                    <a:pt x="1024" y="2928"/>
                  </a:cubicBezTo>
                  <a:cubicBezTo>
                    <a:pt x="1021" y="2934"/>
                    <a:pt x="1018" y="2942"/>
                    <a:pt x="1015" y="2949"/>
                  </a:cubicBezTo>
                  <a:cubicBezTo>
                    <a:pt x="1006" y="2965"/>
                    <a:pt x="997" y="2980"/>
                    <a:pt x="985" y="2997"/>
                  </a:cubicBezTo>
                  <a:cubicBezTo>
                    <a:pt x="985" y="2998"/>
                    <a:pt x="984" y="3000"/>
                    <a:pt x="983" y="3001"/>
                  </a:cubicBezTo>
                  <a:cubicBezTo>
                    <a:pt x="972" y="3018"/>
                    <a:pt x="961" y="3032"/>
                    <a:pt x="950" y="3043"/>
                  </a:cubicBezTo>
                  <a:cubicBezTo>
                    <a:pt x="921" y="3073"/>
                    <a:pt x="897" y="3079"/>
                    <a:pt x="875" y="3060"/>
                  </a:cubicBezTo>
                  <a:cubicBezTo>
                    <a:pt x="862" y="3056"/>
                    <a:pt x="851" y="3041"/>
                    <a:pt x="839" y="3008"/>
                  </a:cubicBezTo>
                  <a:cubicBezTo>
                    <a:pt x="805" y="2928"/>
                    <a:pt x="774" y="2773"/>
                    <a:pt x="741" y="2524"/>
                  </a:cubicBezTo>
                  <a:cubicBezTo>
                    <a:pt x="729" y="2439"/>
                    <a:pt x="717" y="2360"/>
                    <a:pt x="703" y="2287"/>
                  </a:cubicBezTo>
                  <a:cubicBezTo>
                    <a:pt x="668" y="2128"/>
                    <a:pt x="628" y="1994"/>
                    <a:pt x="583" y="1884"/>
                  </a:cubicBezTo>
                  <a:cubicBezTo>
                    <a:pt x="582" y="1882"/>
                    <a:pt x="581" y="1882"/>
                    <a:pt x="580" y="1880"/>
                  </a:cubicBezTo>
                  <a:cubicBezTo>
                    <a:pt x="580" y="1880"/>
                    <a:pt x="580" y="1877"/>
                    <a:pt x="579" y="1877"/>
                  </a:cubicBezTo>
                  <a:cubicBezTo>
                    <a:pt x="563" y="1847"/>
                    <a:pt x="547" y="1818"/>
                    <a:pt x="532" y="1790"/>
                  </a:cubicBezTo>
                  <a:cubicBezTo>
                    <a:pt x="530" y="1786"/>
                    <a:pt x="528" y="1782"/>
                    <a:pt x="527" y="1779"/>
                  </a:cubicBezTo>
                  <a:cubicBezTo>
                    <a:pt x="407" y="1549"/>
                    <a:pt x="344" y="1359"/>
                    <a:pt x="332" y="1163"/>
                  </a:cubicBezTo>
                  <a:cubicBezTo>
                    <a:pt x="318" y="983"/>
                    <a:pt x="343" y="798"/>
                    <a:pt x="405" y="582"/>
                  </a:cubicBezTo>
                  <a:lnTo>
                    <a:pt x="484" y="310"/>
                  </a:lnTo>
                  <a:lnTo>
                    <a:pt x="406" y="310"/>
                  </a:lnTo>
                  <a:cubicBezTo>
                    <a:pt x="356" y="310"/>
                    <a:pt x="266" y="507"/>
                    <a:pt x="151" y="864"/>
                  </a:cubicBezTo>
                  <a:cubicBezTo>
                    <a:pt x="-13" y="1369"/>
                    <a:pt x="-24" y="1426"/>
                    <a:pt x="26" y="1556"/>
                  </a:cubicBezTo>
                  <a:cubicBezTo>
                    <a:pt x="47" y="1613"/>
                    <a:pt x="74" y="1695"/>
                    <a:pt x="102" y="1783"/>
                  </a:cubicBezTo>
                  <a:cubicBezTo>
                    <a:pt x="157" y="1897"/>
                    <a:pt x="200" y="2016"/>
                    <a:pt x="200" y="2058"/>
                  </a:cubicBezTo>
                  <a:cubicBezTo>
                    <a:pt x="200" y="2071"/>
                    <a:pt x="208" y="2105"/>
                    <a:pt x="217" y="2148"/>
                  </a:cubicBezTo>
                  <a:cubicBezTo>
                    <a:pt x="337" y="2553"/>
                    <a:pt x="455" y="2998"/>
                    <a:pt x="455" y="3074"/>
                  </a:cubicBezTo>
                  <a:lnTo>
                    <a:pt x="460" y="3095"/>
                  </a:lnTo>
                  <a:lnTo>
                    <a:pt x="446" y="3147"/>
                  </a:lnTo>
                  <a:cubicBezTo>
                    <a:pt x="431" y="3240"/>
                    <a:pt x="397" y="3398"/>
                    <a:pt x="359" y="3554"/>
                  </a:cubicBezTo>
                  <a:cubicBezTo>
                    <a:pt x="337" y="3644"/>
                    <a:pt x="320" y="3728"/>
                    <a:pt x="305" y="3812"/>
                  </a:cubicBezTo>
                  <a:cubicBezTo>
                    <a:pt x="282" y="3967"/>
                    <a:pt x="269" y="4104"/>
                    <a:pt x="266" y="4240"/>
                  </a:cubicBezTo>
                  <a:cubicBezTo>
                    <a:pt x="266" y="4244"/>
                    <a:pt x="266" y="4247"/>
                    <a:pt x="266" y="4250"/>
                  </a:cubicBezTo>
                  <a:cubicBezTo>
                    <a:pt x="266" y="4361"/>
                    <a:pt x="268" y="4463"/>
                    <a:pt x="274" y="4560"/>
                  </a:cubicBezTo>
                  <a:cubicBezTo>
                    <a:pt x="274" y="4562"/>
                    <a:pt x="274" y="4563"/>
                    <a:pt x="274" y="4564"/>
                  </a:cubicBezTo>
                  <a:cubicBezTo>
                    <a:pt x="310" y="4926"/>
                    <a:pt x="416" y="5346"/>
                    <a:pt x="606" y="5956"/>
                  </a:cubicBezTo>
                  <a:cubicBezTo>
                    <a:pt x="967" y="7113"/>
                    <a:pt x="1253" y="7809"/>
                    <a:pt x="1443" y="7992"/>
                  </a:cubicBezTo>
                  <a:cubicBezTo>
                    <a:pt x="1547" y="8092"/>
                    <a:pt x="1619" y="8240"/>
                    <a:pt x="1667" y="8455"/>
                  </a:cubicBezTo>
                  <a:cubicBezTo>
                    <a:pt x="1705" y="8630"/>
                    <a:pt x="1781" y="8835"/>
                    <a:pt x="1835" y="8911"/>
                  </a:cubicBezTo>
                  <a:cubicBezTo>
                    <a:pt x="1883" y="8978"/>
                    <a:pt x="1921" y="9023"/>
                    <a:pt x="1957" y="9040"/>
                  </a:cubicBezTo>
                  <a:cubicBezTo>
                    <a:pt x="2005" y="9046"/>
                    <a:pt x="2056" y="9022"/>
                    <a:pt x="2103" y="8977"/>
                  </a:cubicBezTo>
                  <a:cubicBezTo>
                    <a:pt x="2106" y="8974"/>
                    <a:pt x="2109" y="8970"/>
                    <a:pt x="2113" y="8967"/>
                  </a:cubicBezTo>
                  <a:cubicBezTo>
                    <a:pt x="2127" y="8950"/>
                    <a:pt x="2142" y="8933"/>
                    <a:pt x="2158" y="8911"/>
                  </a:cubicBezTo>
                  <a:cubicBezTo>
                    <a:pt x="2224" y="8822"/>
                    <a:pt x="2281" y="8650"/>
                    <a:pt x="2301" y="8487"/>
                  </a:cubicBezTo>
                  <a:cubicBezTo>
                    <a:pt x="2318" y="8336"/>
                    <a:pt x="2361" y="8096"/>
                    <a:pt x="2395" y="7954"/>
                  </a:cubicBezTo>
                  <a:cubicBezTo>
                    <a:pt x="2464" y="7673"/>
                    <a:pt x="2454" y="7291"/>
                    <a:pt x="2372" y="6983"/>
                  </a:cubicBezTo>
                  <a:cubicBezTo>
                    <a:pt x="2335" y="6845"/>
                    <a:pt x="2311" y="6833"/>
                    <a:pt x="2251" y="6920"/>
                  </a:cubicBezTo>
                  <a:cubicBezTo>
                    <a:pt x="2233" y="6948"/>
                    <a:pt x="2216" y="6968"/>
                    <a:pt x="2201" y="6983"/>
                  </a:cubicBezTo>
                  <a:cubicBezTo>
                    <a:pt x="2192" y="6994"/>
                    <a:pt x="2184" y="6999"/>
                    <a:pt x="2177" y="7000"/>
                  </a:cubicBezTo>
                  <a:cubicBezTo>
                    <a:pt x="2104" y="7039"/>
                    <a:pt x="2090" y="6841"/>
                    <a:pt x="2116" y="6315"/>
                  </a:cubicBezTo>
                  <a:cubicBezTo>
                    <a:pt x="2132" y="5984"/>
                    <a:pt x="2153" y="5563"/>
                    <a:pt x="2161" y="5378"/>
                  </a:cubicBezTo>
                  <a:cubicBezTo>
                    <a:pt x="2183" y="4898"/>
                    <a:pt x="2323" y="4432"/>
                    <a:pt x="2589" y="3962"/>
                  </a:cubicBezTo>
                  <a:cubicBezTo>
                    <a:pt x="2726" y="3719"/>
                    <a:pt x="2843" y="3428"/>
                    <a:pt x="2878" y="3245"/>
                  </a:cubicBezTo>
                  <a:cubicBezTo>
                    <a:pt x="2948" y="2871"/>
                    <a:pt x="2953" y="2378"/>
                    <a:pt x="2889" y="2106"/>
                  </a:cubicBezTo>
                  <a:cubicBezTo>
                    <a:pt x="2843" y="1914"/>
                    <a:pt x="2842" y="1914"/>
                    <a:pt x="2849" y="2162"/>
                  </a:cubicBezTo>
                  <a:cubicBezTo>
                    <a:pt x="2850" y="2190"/>
                    <a:pt x="2850" y="2216"/>
                    <a:pt x="2850" y="2239"/>
                  </a:cubicBezTo>
                  <a:cubicBezTo>
                    <a:pt x="2852" y="2260"/>
                    <a:pt x="2854" y="2280"/>
                    <a:pt x="2854" y="2298"/>
                  </a:cubicBezTo>
                  <a:cubicBezTo>
                    <a:pt x="2854" y="2299"/>
                    <a:pt x="2854" y="2300"/>
                    <a:pt x="2854" y="2301"/>
                  </a:cubicBezTo>
                  <a:cubicBezTo>
                    <a:pt x="2855" y="2319"/>
                    <a:pt x="2854" y="2335"/>
                    <a:pt x="2853" y="2350"/>
                  </a:cubicBezTo>
                  <a:cubicBezTo>
                    <a:pt x="2852" y="2365"/>
                    <a:pt x="2851" y="2380"/>
                    <a:pt x="2849" y="2392"/>
                  </a:cubicBezTo>
                  <a:cubicBezTo>
                    <a:pt x="2847" y="2403"/>
                    <a:pt x="2844" y="2412"/>
                    <a:pt x="2841" y="2420"/>
                  </a:cubicBezTo>
                  <a:cubicBezTo>
                    <a:pt x="2838" y="2428"/>
                    <a:pt x="2834" y="2433"/>
                    <a:pt x="2830" y="2437"/>
                  </a:cubicBezTo>
                  <a:cubicBezTo>
                    <a:pt x="2830" y="2437"/>
                    <a:pt x="2829" y="2440"/>
                    <a:pt x="2828" y="2440"/>
                  </a:cubicBezTo>
                  <a:cubicBezTo>
                    <a:pt x="2820" y="2447"/>
                    <a:pt x="2811" y="2447"/>
                    <a:pt x="2800" y="2437"/>
                  </a:cubicBezTo>
                  <a:cubicBezTo>
                    <a:pt x="2800" y="2436"/>
                    <a:pt x="2799" y="2434"/>
                    <a:pt x="2798" y="2434"/>
                  </a:cubicBezTo>
                  <a:cubicBezTo>
                    <a:pt x="2794" y="2429"/>
                    <a:pt x="2788" y="2424"/>
                    <a:pt x="2783" y="2416"/>
                  </a:cubicBezTo>
                  <a:cubicBezTo>
                    <a:pt x="2782" y="2415"/>
                    <a:pt x="2782" y="2414"/>
                    <a:pt x="2781" y="2413"/>
                  </a:cubicBezTo>
                  <a:cubicBezTo>
                    <a:pt x="2759" y="2429"/>
                    <a:pt x="2746" y="2485"/>
                    <a:pt x="2746" y="2566"/>
                  </a:cubicBezTo>
                  <a:cubicBezTo>
                    <a:pt x="2746" y="2680"/>
                    <a:pt x="2713" y="2829"/>
                    <a:pt x="2667" y="2973"/>
                  </a:cubicBezTo>
                  <a:cubicBezTo>
                    <a:pt x="2653" y="3029"/>
                    <a:pt x="2636" y="3084"/>
                    <a:pt x="2619" y="3133"/>
                  </a:cubicBezTo>
                  <a:cubicBezTo>
                    <a:pt x="2617" y="3140"/>
                    <a:pt x="2614" y="3144"/>
                    <a:pt x="2611" y="3151"/>
                  </a:cubicBezTo>
                  <a:cubicBezTo>
                    <a:pt x="2609" y="3156"/>
                    <a:pt x="2607" y="3162"/>
                    <a:pt x="2605" y="3168"/>
                  </a:cubicBezTo>
                  <a:cubicBezTo>
                    <a:pt x="2567" y="3270"/>
                    <a:pt x="2525" y="3351"/>
                    <a:pt x="2487" y="3387"/>
                  </a:cubicBezTo>
                  <a:cubicBezTo>
                    <a:pt x="2428" y="3477"/>
                    <a:pt x="2377" y="3512"/>
                    <a:pt x="2354" y="3439"/>
                  </a:cubicBezTo>
                  <a:cubicBezTo>
                    <a:pt x="2344" y="3407"/>
                    <a:pt x="2370" y="3176"/>
                    <a:pt x="2410" y="2928"/>
                  </a:cubicBezTo>
                  <a:cubicBezTo>
                    <a:pt x="2453" y="2670"/>
                    <a:pt x="2482" y="2404"/>
                    <a:pt x="2500" y="2134"/>
                  </a:cubicBezTo>
                  <a:cubicBezTo>
                    <a:pt x="2504" y="1979"/>
                    <a:pt x="2506" y="1797"/>
                    <a:pt x="2506" y="1563"/>
                  </a:cubicBezTo>
                  <a:cubicBezTo>
                    <a:pt x="2506" y="1351"/>
                    <a:pt x="2504" y="1178"/>
                    <a:pt x="2500" y="1034"/>
                  </a:cubicBezTo>
                  <a:cubicBezTo>
                    <a:pt x="2472" y="621"/>
                    <a:pt x="2418" y="441"/>
                    <a:pt x="2316" y="422"/>
                  </a:cubicBezTo>
                  <a:cubicBezTo>
                    <a:pt x="2306" y="421"/>
                    <a:pt x="2296" y="421"/>
                    <a:pt x="2286" y="422"/>
                  </a:cubicBezTo>
                  <a:cubicBezTo>
                    <a:pt x="2273" y="423"/>
                    <a:pt x="2262" y="425"/>
                    <a:pt x="2253" y="429"/>
                  </a:cubicBezTo>
                  <a:cubicBezTo>
                    <a:pt x="2251" y="430"/>
                    <a:pt x="2249" y="431"/>
                    <a:pt x="2247" y="432"/>
                  </a:cubicBezTo>
                  <a:cubicBezTo>
                    <a:pt x="2241" y="435"/>
                    <a:pt x="2235" y="438"/>
                    <a:pt x="2232" y="443"/>
                  </a:cubicBezTo>
                  <a:cubicBezTo>
                    <a:pt x="2231" y="443"/>
                    <a:pt x="2230" y="445"/>
                    <a:pt x="2230" y="446"/>
                  </a:cubicBezTo>
                  <a:cubicBezTo>
                    <a:pt x="2229" y="448"/>
                    <a:pt x="2228" y="451"/>
                    <a:pt x="2228" y="453"/>
                  </a:cubicBezTo>
                  <a:cubicBezTo>
                    <a:pt x="2227" y="454"/>
                    <a:pt x="2227" y="455"/>
                    <a:pt x="2227" y="456"/>
                  </a:cubicBezTo>
                  <a:cubicBezTo>
                    <a:pt x="2226" y="459"/>
                    <a:pt x="2226" y="458"/>
                    <a:pt x="2226" y="460"/>
                  </a:cubicBezTo>
                  <a:cubicBezTo>
                    <a:pt x="2226" y="461"/>
                    <a:pt x="2225" y="462"/>
                    <a:pt x="2226" y="463"/>
                  </a:cubicBezTo>
                  <a:cubicBezTo>
                    <a:pt x="2226" y="467"/>
                    <a:pt x="2227" y="470"/>
                    <a:pt x="2229" y="474"/>
                  </a:cubicBezTo>
                  <a:cubicBezTo>
                    <a:pt x="2232" y="480"/>
                    <a:pt x="2238" y="490"/>
                    <a:pt x="2244" y="498"/>
                  </a:cubicBezTo>
                  <a:cubicBezTo>
                    <a:pt x="2259" y="518"/>
                    <a:pt x="2273" y="537"/>
                    <a:pt x="2285" y="557"/>
                  </a:cubicBezTo>
                  <a:cubicBezTo>
                    <a:pt x="2288" y="562"/>
                    <a:pt x="2290" y="566"/>
                    <a:pt x="2293" y="571"/>
                  </a:cubicBezTo>
                  <a:cubicBezTo>
                    <a:pt x="2296" y="577"/>
                    <a:pt x="2299" y="583"/>
                    <a:pt x="2302" y="589"/>
                  </a:cubicBezTo>
                  <a:cubicBezTo>
                    <a:pt x="2349" y="681"/>
                    <a:pt x="2359" y="779"/>
                    <a:pt x="2330" y="885"/>
                  </a:cubicBezTo>
                  <a:cubicBezTo>
                    <a:pt x="2329" y="887"/>
                    <a:pt x="2328" y="889"/>
                    <a:pt x="2328" y="892"/>
                  </a:cubicBezTo>
                  <a:cubicBezTo>
                    <a:pt x="2322" y="912"/>
                    <a:pt x="2317" y="927"/>
                    <a:pt x="2313" y="940"/>
                  </a:cubicBezTo>
                  <a:cubicBezTo>
                    <a:pt x="2312" y="942"/>
                    <a:pt x="2312" y="946"/>
                    <a:pt x="2311" y="947"/>
                  </a:cubicBezTo>
                  <a:cubicBezTo>
                    <a:pt x="2307" y="960"/>
                    <a:pt x="2301" y="967"/>
                    <a:pt x="2296" y="972"/>
                  </a:cubicBezTo>
                  <a:cubicBezTo>
                    <a:pt x="2270" y="1024"/>
                    <a:pt x="2251" y="1013"/>
                    <a:pt x="2220" y="930"/>
                  </a:cubicBezTo>
                  <a:cubicBezTo>
                    <a:pt x="2205" y="889"/>
                    <a:pt x="2194" y="864"/>
                    <a:pt x="2187" y="857"/>
                  </a:cubicBezTo>
                  <a:cubicBezTo>
                    <a:pt x="2181" y="879"/>
                    <a:pt x="2179" y="920"/>
                    <a:pt x="2181" y="975"/>
                  </a:cubicBezTo>
                  <a:cubicBezTo>
                    <a:pt x="2189" y="1048"/>
                    <a:pt x="2202" y="1154"/>
                    <a:pt x="2223" y="1299"/>
                  </a:cubicBezTo>
                  <a:cubicBezTo>
                    <a:pt x="2230" y="1342"/>
                    <a:pt x="2236" y="1387"/>
                    <a:pt x="2241" y="1435"/>
                  </a:cubicBezTo>
                  <a:cubicBezTo>
                    <a:pt x="2257" y="1562"/>
                    <a:pt x="2269" y="1691"/>
                    <a:pt x="2269" y="1765"/>
                  </a:cubicBezTo>
                  <a:cubicBezTo>
                    <a:pt x="2269" y="1786"/>
                    <a:pt x="2264" y="1819"/>
                    <a:pt x="2258" y="1859"/>
                  </a:cubicBezTo>
                  <a:cubicBezTo>
                    <a:pt x="2257" y="1869"/>
                    <a:pt x="2257" y="1882"/>
                    <a:pt x="2257" y="1891"/>
                  </a:cubicBezTo>
                  <a:cubicBezTo>
                    <a:pt x="2241" y="2095"/>
                    <a:pt x="2003" y="2964"/>
                    <a:pt x="1862" y="3380"/>
                  </a:cubicBezTo>
                  <a:cubicBezTo>
                    <a:pt x="1860" y="3389"/>
                    <a:pt x="1859" y="3394"/>
                    <a:pt x="1857" y="3401"/>
                  </a:cubicBezTo>
                  <a:cubicBezTo>
                    <a:pt x="1856" y="3410"/>
                    <a:pt x="1855" y="3418"/>
                    <a:pt x="1855" y="3422"/>
                  </a:cubicBezTo>
                  <a:cubicBezTo>
                    <a:pt x="1855" y="3448"/>
                    <a:pt x="1842" y="3485"/>
                    <a:pt x="1823" y="3523"/>
                  </a:cubicBezTo>
                  <a:cubicBezTo>
                    <a:pt x="1802" y="3574"/>
                    <a:pt x="1773" y="3622"/>
                    <a:pt x="1745" y="3645"/>
                  </a:cubicBezTo>
                  <a:cubicBezTo>
                    <a:pt x="1741" y="3648"/>
                    <a:pt x="1738" y="3654"/>
                    <a:pt x="1733" y="3659"/>
                  </a:cubicBezTo>
                  <a:cubicBezTo>
                    <a:pt x="1717" y="3698"/>
                    <a:pt x="1698" y="3752"/>
                    <a:pt x="1684" y="3819"/>
                  </a:cubicBezTo>
                  <a:cubicBezTo>
                    <a:pt x="1643" y="4009"/>
                    <a:pt x="1644" y="4067"/>
                    <a:pt x="1690" y="4331"/>
                  </a:cubicBezTo>
                  <a:cubicBezTo>
                    <a:pt x="1705" y="4412"/>
                    <a:pt x="1714" y="4487"/>
                    <a:pt x="1719" y="4553"/>
                  </a:cubicBezTo>
                  <a:cubicBezTo>
                    <a:pt x="1733" y="4696"/>
                    <a:pt x="1726" y="4833"/>
                    <a:pt x="1695" y="4894"/>
                  </a:cubicBezTo>
                  <a:cubicBezTo>
                    <a:pt x="1689" y="4905"/>
                    <a:pt x="1678" y="4915"/>
                    <a:pt x="1665" y="4926"/>
                  </a:cubicBezTo>
                  <a:cubicBezTo>
                    <a:pt x="1634" y="4973"/>
                    <a:pt x="1593" y="5001"/>
                    <a:pt x="1539" y="5013"/>
                  </a:cubicBezTo>
                  <a:cubicBezTo>
                    <a:pt x="1427" y="5037"/>
                    <a:pt x="1401" y="5008"/>
                    <a:pt x="1387" y="4846"/>
                  </a:cubicBezTo>
                  <a:cubicBezTo>
                    <a:pt x="1380" y="4751"/>
                    <a:pt x="1359" y="4686"/>
                    <a:pt x="1340" y="4689"/>
                  </a:cubicBezTo>
                  <a:cubicBezTo>
                    <a:pt x="1337" y="4690"/>
                    <a:pt x="1335" y="4693"/>
                    <a:pt x="1333" y="4696"/>
                  </a:cubicBezTo>
                  <a:cubicBezTo>
                    <a:pt x="1316" y="4716"/>
                    <a:pt x="1288" y="4683"/>
                    <a:pt x="1263" y="4619"/>
                  </a:cubicBezTo>
                  <a:cubicBezTo>
                    <a:pt x="1255" y="4599"/>
                    <a:pt x="1246" y="4576"/>
                    <a:pt x="1239" y="4550"/>
                  </a:cubicBezTo>
                  <a:cubicBezTo>
                    <a:pt x="1239" y="4548"/>
                    <a:pt x="1238" y="4548"/>
                    <a:pt x="1238" y="4546"/>
                  </a:cubicBezTo>
                  <a:cubicBezTo>
                    <a:pt x="1226" y="4505"/>
                    <a:pt x="1218" y="4471"/>
                    <a:pt x="1212" y="4438"/>
                  </a:cubicBezTo>
                  <a:lnTo>
                    <a:pt x="1182" y="4365"/>
                  </a:lnTo>
                  <a:lnTo>
                    <a:pt x="1213" y="4170"/>
                  </a:lnTo>
                  <a:cubicBezTo>
                    <a:pt x="1218" y="4133"/>
                    <a:pt x="1226" y="4078"/>
                    <a:pt x="1234" y="4028"/>
                  </a:cubicBezTo>
                  <a:cubicBezTo>
                    <a:pt x="1242" y="3963"/>
                    <a:pt x="1252" y="3893"/>
                    <a:pt x="1265" y="3801"/>
                  </a:cubicBezTo>
                  <a:cubicBezTo>
                    <a:pt x="1360" y="3142"/>
                    <a:pt x="1368" y="2521"/>
                    <a:pt x="1293" y="1647"/>
                  </a:cubicBezTo>
                  <a:cubicBezTo>
                    <a:pt x="1254" y="1194"/>
                    <a:pt x="1246" y="1068"/>
                    <a:pt x="1269" y="944"/>
                  </a:cubicBezTo>
                  <a:cubicBezTo>
                    <a:pt x="1273" y="917"/>
                    <a:pt x="1278" y="893"/>
                    <a:pt x="1284" y="867"/>
                  </a:cubicBezTo>
                  <a:cubicBezTo>
                    <a:pt x="1290" y="846"/>
                    <a:pt x="1298" y="821"/>
                    <a:pt x="1307" y="798"/>
                  </a:cubicBezTo>
                  <a:cubicBezTo>
                    <a:pt x="1385" y="561"/>
                    <a:pt x="1615" y="264"/>
                    <a:pt x="1659" y="352"/>
                  </a:cubicBezTo>
                  <a:cubicBezTo>
                    <a:pt x="1665" y="364"/>
                    <a:pt x="1672" y="369"/>
                    <a:pt x="1679" y="369"/>
                  </a:cubicBezTo>
                  <a:cubicBezTo>
                    <a:pt x="1700" y="351"/>
                    <a:pt x="1711" y="324"/>
                    <a:pt x="1710" y="293"/>
                  </a:cubicBezTo>
                  <a:cubicBezTo>
                    <a:pt x="1709" y="282"/>
                    <a:pt x="1706" y="269"/>
                    <a:pt x="1701" y="258"/>
                  </a:cubicBezTo>
                  <a:cubicBezTo>
                    <a:pt x="1699" y="253"/>
                    <a:pt x="1696" y="249"/>
                    <a:pt x="1693" y="244"/>
                  </a:cubicBezTo>
                  <a:cubicBezTo>
                    <a:pt x="1641" y="167"/>
                    <a:pt x="1477" y="110"/>
                    <a:pt x="1219" y="81"/>
                  </a:cubicBezTo>
                  <a:cubicBezTo>
                    <a:pt x="1159" y="74"/>
                    <a:pt x="1114" y="70"/>
                    <a:pt x="1081" y="70"/>
                  </a:cubicBezTo>
                  <a:close/>
                </a:path>
              </a:pathLst>
            </a:custGeom>
            <a:ln w="12700">
              <a:miter lim="400000"/>
            </a:ln>
          </p:spPr>
        </p:pic>
        <p:sp>
          <p:nvSpPr>
            <p:cNvPr id="15" name="线条">
              <a:extLst>
                <a:ext uri="{FF2B5EF4-FFF2-40B4-BE49-F238E27FC236}">
                  <a16:creationId xmlns:a16="http://schemas.microsoft.com/office/drawing/2014/main" id="{0A40992C-B770-49D5-8454-0EAB68EECAC2}"/>
                </a:ext>
              </a:extLst>
            </p:cNvPr>
            <p:cNvSpPr/>
            <p:nvPr/>
          </p:nvSpPr>
          <p:spPr>
            <a:xfrm>
              <a:off x="6492963" y="4989640"/>
              <a:ext cx="3886201" cy="1"/>
            </a:xfrm>
            <a:prstGeom prst="line">
              <a:avLst/>
            </a:prstGeom>
            <a:ln w="25400">
              <a:solidFill>
                <a:schemeClr val="accent5">
                  <a:lumOff val="-29866"/>
                </a:schemeClr>
              </a:solidFill>
              <a:miter lim="400000"/>
            </a:ln>
          </p:spPr>
          <p:txBody>
            <a:bodyPr lIns="35719" tIns="35719" rIns="35719" bIns="35719" anchor="ctr"/>
            <a:lstStyle/>
            <a:p>
              <a:pPr>
                <a:defRPr sz="30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500">
                <a:latin typeface="Microsoft YaHei Light" panose="020B0502040204020203" pitchFamily="34" charset="-122"/>
                <a:ea typeface="Microsoft YaHei Light" panose="020B0502040204020203" pitchFamily="34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F6B9F5D-E723-4F41-B50D-068DAA71DEEB}"/>
                </a:ext>
              </a:extLst>
            </p:cNvPr>
            <p:cNvSpPr txBox="1"/>
            <p:nvPr/>
          </p:nvSpPr>
          <p:spPr>
            <a:xfrm>
              <a:off x="7728282" y="4651402"/>
              <a:ext cx="14155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00" b="1" dirty="0"/>
                <a:t>2022/06/20</a:t>
              </a:r>
              <a:endParaRPr lang="zh-CN" altLang="en-US" sz="1800" b="1" dirty="0"/>
            </a:p>
          </p:txBody>
        </p:sp>
      </p:grpSp>
      <p:sp>
        <p:nvSpPr>
          <p:cNvPr id="17" name="标题 1">
            <a:extLst>
              <a:ext uri="{FF2B5EF4-FFF2-40B4-BE49-F238E27FC236}">
                <a16:creationId xmlns:a16="http://schemas.microsoft.com/office/drawing/2014/main" id="{D251EBE7-8304-462B-928D-9E42571C05ED}"/>
              </a:ext>
            </a:extLst>
          </p:cNvPr>
          <p:cNvSpPr txBox="1">
            <a:spLocks/>
          </p:cNvSpPr>
          <p:nvPr/>
        </p:nvSpPr>
        <p:spPr>
          <a:xfrm>
            <a:off x="3083667" y="3608634"/>
            <a:ext cx="10896600" cy="8042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b="1" dirty="0">
                <a:solidFill>
                  <a:srgbClr val="861F2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无线麦克风市场推广</a:t>
            </a:r>
            <a:endParaRPr lang="en-US" altLang="zh-CN" b="1" dirty="0">
              <a:solidFill>
                <a:srgbClr val="861F2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48419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numSld="999" showWhenStopped="0">
                <p:cTn id="2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  <p:bldLst>
      <p:bldP spid="6" grpId="0" animBg="1"/>
      <p:bldP spid="4" grpId="0" animBg="1"/>
      <p:bldP spid="2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2728C-97DF-4DBD-B0F1-275ECBC47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381" y="182368"/>
            <a:ext cx="3202304" cy="574730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sz="2800" b="1" dirty="0">
                <a:solidFill>
                  <a:srgbClr val="861F2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九音无线麦克风优势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39EFE0-6874-4DC6-87FA-DE7D2B44615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92406"/>
            <a:ext cx="703702" cy="554654"/>
          </a:xfrm>
          <a:prstGeom prst="rect">
            <a:avLst/>
          </a:prstGeom>
          <a:noFill/>
        </p:spPr>
      </p:pic>
      <p:sp>
        <p:nvSpPr>
          <p:cNvPr id="6" name="直角三角形 8">
            <a:extLst>
              <a:ext uri="{FF2B5EF4-FFF2-40B4-BE49-F238E27FC236}">
                <a16:creationId xmlns:a16="http://schemas.microsoft.com/office/drawing/2014/main" id="{498B9E94-5341-4C19-8EED-D5A7D640AE64}"/>
              </a:ext>
            </a:extLst>
          </p:cNvPr>
          <p:cNvSpPr/>
          <p:nvPr/>
        </p:nvSpPr>
        <p:spPr>
          <a:xfrm flipH="1">
            <a:off x="10125777" y="4932948"/>
            <a:ext cx="2066223" cy="1925052"/>
          </a:xfrm>
          <a:custGeom>
            <a:avLst/>
            <a:gdLst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223" h="1925052">
                <a:moveTo>
                  <a:pt x="0" y="1925052"/>
                </a:moveTo>
                <a:lnTo>
                  <a:pt x="0" y="0"/>
                </a:lnTo>
                <a:cubicBezTo>
                  <a:pt x="332607" y="1017069"/>
                  <a:pt x="1040598" y="1620251"/>
                  <a:pt x="2066223" y="1925052"/>
                </a:cubicBezTo>
                <a:lnTo>
                  <a:pt x="0" y="192505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AB156C5-B55D-4EDD-9EAA-78AB08298C4F}"/>
              </a:ext>
            </a:extLst>
          </p:cNvPr>
          <p:cNvSpPr txBox="1"/>
          <p:nvPr/>
        </p:nvSpPr>
        <p:spPr>
          <a:xfrm>
            <a:off x="6713440" y="1448532"/>
            <a:ext cx="32070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highlight>
                  <a:srgbClr val="FFFF00"/>
                </a:highlight>
              </a:rPr>
              <a:t>通话降噪技术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CFC8089-DA28-41DF-8D07-D7DDEF83ACB0}"/>
              </a:ext>
            </a:extLst>
          </p:cNvPr>
          <p:cNvSpPr txBox="1"/>
          <p:nvPr/>
        </p:nvSpPr>
        <p:spPr>
          <a:xfrm>
            <a:off x="6724408" y="2705745"/>
            <a:ext cx="3086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highlight>
                  <a:srgbClr val="FFFF00"/>
                </a:highlight>
              </a:rPr>
              <a:t>高采样率语音  语音频响全覆盖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4476F27-38FE-41AD-905C-C7779916301C}"/>
              </a:ext>
            </a:extLst>
          </p:cNvPr>
          <p:cNvSpPr txBox="1"/>
          <p:nvPr/>
        </p:nvSpPr>
        <p:spPr>
          <a:xfrm>
            <a:off x="6742628" y="3136612"/>
            <a:ext cx="4624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支持高达</a:t>
            </a:r>
            <a:r>
              <a:rPr lang="en-US" altLang="zh-CN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48K Hz</a:t>
            </a:r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语音采样率，在通话录音时可获得更自然更清晰的语音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B65EDF2-98CB-44BB-B4FC-E94C4B7080C8}"/>
              </a:ext>
            </a:extLst>
          </p:cNvPr>
          <p:cNvSpPr txBox="1"/>
          <p:nvPr/>
        </p:nvSpPr>
        <p:spPr>
          <a:xfrm>
            <a:off x="6724408" y="1794484"/>
            <a:ext cx="44644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采用单</a:t>
            </a:r>
            <a:r>
              <a:rPr lang="en-US" altLang="zh-CN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/</a:t>
            </a:r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双麦的通话降噪方案，</a:t>
            </a:r>
            <a:r>
              <a:rPr lang="en-US" altLang="zh-CN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 6</a:t>
            </a:r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级降噪，吵杂环境高清收音，清晰捕捉说话的声音，保证与远端进行高品质的语音对话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0981CD6-F9B7-4B3E-8F1C-5F3E3EA17A57}"/>
              </a:ext>
            </a:extLst>
          </p:cNvPr>
          <p:cNvSpPr txBox="1"/>
          <p:nvPr/>
        </p:nvSpPr>
        <p:spPr>
          <a:xfrm>
            <a:off x="8132398" y="924781"/>
            <a:ext cx="25040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九音方案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3753A308-67EC-46A1-9DC8-C46142C25B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31" b="3564"/>
          <a:stretch/>
        </p:blipFill>
        <p:spPr>
          <a:xfrm>
            <a:off x="1997809" y="1192994"/>
            <a:ext cx="1871288" cy="2236005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32D96BD0-7ADF-4176-9CBF-E5CAF19570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4" y="4275866"/>
            <a:ext cx="6480695" cy="2582134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8CE39CFC-0595-4942-92C4-C7CC5CB076CA}"/>
              </a:ext>
            </a:extLst>
          </p:cNvPr>
          <p:cNvSpPr txBox="1"/>
          <p:nvPr/>
        </p:nvSpPr>
        <p:spPr>
          <a:xfrm>
            <a:off x="6742628" y="3883252"/>
            <a:ext cx="30868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highlight>
                  <a:srgbClr val="FFFF00"/>
                </a:highlight>
              </a:rPr>
              <a:t>灵活的自动增益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33A9596-1DDC-4B3D-B193-4DFDDD06BBD9}"/>
              </a:ext>
            </a:extLst>
          </p:cNvPr>
          <p:cNvSpPr txBox="1"/>
          <p:nvPr/>
        </p:nvSpPr>
        <p:spPr>
          <a:xfrm>
            <a:off x="6742628" y="4385587"/>
            <a:ext cx="4624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根据声音的远近和大小，自动调整增益大小，保持声音大小一致性，避免声音失真或者过小。</a:t>
            </a:r>
          </a:p>
        </p:txBody>
      </p:sp>
    </p:spTree>
    <p:extLst>
      <p:ext uri="{BB962C8B-B14F-4D97-AF65-F5344CB8AC3E}">
        <p14:creationId xmlns:p14="http://schemas.microsoft.com/office/powerpoint/2010/main" val="2471269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2728C-97DF-4DBD-B0F1-275ECBC47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381" y="182368"/>
            <a:ext cx="3098609" cy="574730"/>
          </a:xfrm>
        </p:spPr>
        <p:txBody>
          <a:bodyPr>
            <a:normAutofit/>
          </a:bodyPr>
          <a:lstStyle/>
          <a:p>
            <a:pPr algn="ctr"/>
            <a:r>
              <a:rPr lang="zh-CN" altLang="en-US" sz="2800" b="1" dirty="0">
                <a:solidFill>
                  <a:srgbClr val="861F2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无线麦克风框图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39EFE0-6874-4DC6-87FA-DE7D2B44615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92406"/>
            <a:ext cx="703702" cy="554654"/>
          </a:xfrm>
          <a:prstGeom prst="rect">
            <a:avLst/>
          </a:prstGeom>
          <a:noFill/>
        </p:spPr>
      </p:pic>
      <p:sp>
        <p:nvSpPr>
          <p:cNvPr id="6" name="直角三角形 8">
            <a:extLst>
              <a:ext uri="{FF2B5EF4-FFF2-40B4-BE49-F238E27FC236}">
                <a16:creationId xmlns:a16="http://schemas.microsoft.com/office/drawing/2014/main" id="{498B9E94-5341-4C19-8EED-D5A7D640AE64}"/>
              </a:ext>
            </a:extLst>
          </p:cNvPr>
          <p:cNvSpPr/>
          <p:nvPr/>
        </p:nvSpPr>
        <p:spPr>
          <a:xfrm flipH="1">
            <a:off x="10125777" y="4932948"/>
            <a:ext cx="2066223" cy="1925052"/>
          </a:xfrm>
          <a:custGeom>
            <a:avLst/>
            <a:gdLst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223" h="1925052">
                <a:moveTo>
                  <a:pt x="0" y="1925052"/>
                </a:moveTo>
                <a:lnTo>
                  <a:pt x="0" y="0"/>
                </a:lnTo>
                <a:cubicBezTo>
                  <a:pt x="332607" y="1017069"/>
                  <a:pt x="1040598" y="1620251"/>
                  <a:pt x="2066223" y="1925052"/>
                </a:cubicBezTo>
                <a:lnTo>
                  <a:pt x="0" y="192505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365781E-B9C6-44E7-9A22-B1AA4AF12408}"/>
              </a:ext>
            </a:extLst>
          </p:cNvPr>
          <p:cNvGrpSpPr/>
          <p:nvPr/>
        </p:nvGrpSpPr>
        <p:grpSpPr>
          <a:xfrm>
            <a:off x="703702" y="1572837"/>
            <a:ext cx="9913479" cy="3712326"/>
            <a:chOff x="891830" y="1953880"/>
            <a:chExt cx="9913479" cy="3712326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5AB3F3B9-06AA-4537-9FD7-BFB10BF5A551}"/>
                </a:ext>
              </a:extLst>
            </p:cNvPr>
            <p:cNvSpPr/>
            <p:nvPr/>
          </p:nvSpPr>
          <p:spPr>
            <a:xfrm>
              <a:off x="1989948" y="1953882"/>
              <a:ext cx="2507609" cy="37123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zh-CN" dirty="0"/>
                <a:t>SNC8600A</a:t>
              </a:r>
              <a:endParaRPr lang="zh-CN" altLang="en-US" dirty="0"/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1E581857-C314-4868-8183-E52F186F7672}"/>
                </a:ext>
              </a:extLst>
            </p:cNvPr>
            <p:cNvSpPr txBox="1"/>
            <p:nvPr/>
          </p:nvSpPr>
          <p:spPr>
            <a:xfrm>
              <a:off x="891830" y="2632843"/>
              <a:ext cx="734496" cy="307777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err="1"/>
                <a:t>talkMic</a:t>
              </a:r>
              <a:endParaRPr lang="zh-CN" altLang="en-US" sz="1400" dirty="0"/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D64AC91B-71D7-4A7B-83AB-D0C6F6F36A4C}"/>
                </a:ext>
              </a:extLst>
            </p:cNvPr>
            <p:cNvSpPr txBox="1"/>
            <p:nvPr/>
          </p:nvSpPr>
          <p:spPr>
            <a:xfrm>
              <a:off x="976788" y="3067661"/>
              <a:ext cx="668773" cy="307777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err="1"/>
                <a:t>refMic</a:t>
              </a:r>
              <a:endParaRPr lang="zh-CN" altLang="en-US" sz="1400" dirty="0"/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21AF4FD-C214-490A-A43F-B8437526A662}"/>
                </a:ext>
              </a:extLst>
            </p:cNvPr>
            <p:cNvSpPr txBox="1"/>
            <p:nvPr/>
          </p:nvSpPr>
          <p:spPr>
            <a:xfrm>
              <a:off x="1989948" y="2636585"/>
              <a:ext cx="78289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AMIC1</a:t>
              </a:r>
              <a:endParaRPr lang="zh-CN" altLang="en-US" sz="1400" dirty="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E80EAAB-3C52-44C6-A08C-70CE24B9A2C0}"/>
                </a:ext>
              </a:extLst>
            </p:cNvPr>
            <p:cNvSpPr txBox="1"/>
            <p:nvPr/>
          </p:nvSpPr>
          <p:spPr>
            <a:xfrm>
              <a:off x="1989948" y="3071403"/>
              <a:ext cx="78289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AMIC2</a:t>
              </a:r>
              <a:endParaRPr lang="zh-CN" altLang="en-US" sz="1400" dirty="0"/>
            </a:p>
          </p:txBody>
        </p:sp>
        <p:cxnSp>
          <p:nvCxnSpPr>
            <p:cNvPr id="49" name="直接箭头连接符 48">
              <a:extLst>
                <a:ext uri="{FF2B5EF4-FFF2-40B4-BE49-F238E27FC236}">
                  <a16:creationId xmlns:a16="http://schemas.microsoft.com/office/drawing/2014/main" id="{E1EC5FDA-1767-40BC-9B80-5FDAAB5EC8C2}"/>
                </a:ext>
              </a:extLst>
            </p:cNvPr>
            <p:cNvCxnSpPr>
              <a:cxnSpLocks/>
              <a:stCxn id="45" idx="3"/>
              <a:endCxn id="47" idx="1"/>
            </p:cNvCxnSpPr>
            <p:nvPr/>
          </p:nvCxnSpPr>
          <p:spPr>
            <a:xfrm>
              <a:off x="1626326" y="2786732"/>
              <a:ext cx="363622" cy="37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B066078F-3C06-457F-9364-6B256DF056AD}"/>
                </a:ext>
              </a:extLst>
            </p:cNvPr>
            <p:cNvCxnSpPr>
              <a:cxnSpLocks/>
              <a:stCxn id="46" idx="3"/>
              <a:endCxn id="48" idx="1"/>
            </p:cNvCxnSpPr>
            <p:nvPr/>
          </p:nvCxnSpPr>
          <p:spPr>
            <a:xfrm>
              <a:off x="1645561" y="3221550"/>
              <a:ext cx="344387" cy="37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A16112F3-A8CB-4D85-94F7-34B6E31CA751}"/>
                </a:ext>
              </a:extLst>
            </p:cNvPr>
            <p:cNvSpPr/>
            <p:nvPr/>
          </p:nvSpPr>
          <p:spPr>
            <a:xfrm>
              <a:off x="3226859" y="2660843"/>
              <a:ext cx="650299" cy="672104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err="1"/>
                <a:t>Alg</a:t>
              </a:r>
              <a:endParaRPr lang="zh-CN" altLang="en-US" sz="1400" dirty="0"/>
            </a:p>
          </p:txBody>
        </p:sp>
        <p:cxnSp>
          <p:nvCxnSpPr>
            <p:cNvPr id="52" name="连接符: 肘形 51">
              <a:extLst>
                <a:ext uri="{FF2B5EF4-FFF2-40B4-BE49-F238E27FC236}">
                  <a16:creationId xmlns:a16="http://schemas.microsoft.com/office/drawing/2014/main" id="{1D75D6A3-2001-49AC-9FFD-950B881947CD}"/>
                </a:ext>
              </a:extLst>
            </p:cNvPr>
            <p:cNvCxnSpPr>
              <a:cxnSpLocks/>
              <a:stCxn id="47" idx="3"/>
              <a:endCxn id="51" idx="2"/>
            </p:cNvCxnSpPr>
            <p:nvPr/>
          </p:nvCxnSpPr>
          <p:spPr>
            <a:xfrm>
              <a:off x="2772842" y="2790474"/>
              <a:ext cx="454017" cy="20642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连接符: 肘形 52">
              <a:extLst>
                <a:ext uri="{FF2B5EF4-FFF2-40B4-BE49-F238E27FC236}">
                  <a16:creationId xmlns:a16="http://schemas.microsoft.com/office/drawing/2014/main" id="{A3A9CC14-B8EF-4F15-8A58-2E66A9790B40}"/>
                </a:ext>
              </a:extLst>
            </p:cNvPr>
            <p:cNvCxnSpPr>
              <a:cxnSpLocks/>
              <a:stCxn id="48" idx="3"/>
              <a:endCxn id="51" idx="2"/>
            </p:cNvCxnSpPr>
            <p:nvPr/>
          </p:nvCxnSpPr>
          <p:spPr>
            <a:xfrm flipV="1">
              <a:off x="2772842" y="2996895"/>
              <a:ext cx="454017" cy="22839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连接符: 肘形 53">
              <a:extLst>
                <a:ext uri="{FF2B5EF4-FFF2-40B4-BE49-F238E27FC236}">
                  <a16:creationId xmlns:a16="http://schemas.microsoft.com/office/drawing/2014/main" id="{F955DE77-B5B9-47D9-8BAA-F2D18339A78A}"/>
                </a:ext>
              </a:extLst>
            </p:cNvPr>
            <p:cNvCxnSpPr>
              <a:cxnSpLocks/>
              <a:stCxn id="51" idx="6"/>
            </p:cNvCxnSpPr>
            <p:nvPr/>
          </p:nvCxnSpPr>
          <p:spPr>
            <a:xfrm flipH="1">
              <a:off x="3268639" y="2996895"/>
              <a:ext cx="608519" cy="1214686"/>
            </a:xfrm>
            <a:prstGeom prst="bentConnector5">
              <a:avLst>
                <a:gd name="adj1" fmla="val -37567"/>
                <a:gd name="adj2" fmla="val 43885"/>
                <a:gd name="adj3" fmla="val 137567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933B8047-6361-4471-B77D-3710F8973DFD}"/>
                </a:ext>
              </a:extLst>
            </p:cNvPr>
            <p:cNvSpPr/>
            <p:nvPr/>
          </p:nvSpPr>
          <p:spPr>
            <a:xfrm>
              <a:off x="5100425" y="1953880"/>
              <a:ext cx="2121473" cy="371202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zh-CN" dirty="0"/>
                <a:t>2.4G Tx</a:t>
              </a:r>
              <a:endParaRPr lang="zh-CN" altLang="en-US" dirty="0"/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27C027E2-8904-4F56-82BF-C279F200EBEA}"/>
                </a:ext>
              </a:extLst>
            </p:cNvPr>
            <p:cNvSpPr txBox="1"/>
            <p:nvPr/>
          </p:nvSpPr>
          <p:spPr>
            <a:xfrm>
              <a:off x="5105606" y="3726960"/>
              <a:ext cx="1238743" cy="82067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t" anchorCtr="0">
              <a:noAutofit/>
            </a:bodyPr>
            <a:lstStyle/>
            <a:p>
              <a:pPr algn="r"/>
              <a:r>
                <a:rPr lang="en-US" altLang="zh-CN" sz="1600" dirty="0"/>
                <a:t>I2S</a:t>
              </a:r>
              <a:endParaRPr lang="en-US" altLang="zh-CN" sz="1400" dirty="0"/>
            </a:p>
            <a:p>
              <a:pPr algn="r"/>
              <a:r>
                <a:rPr lang="en-US" altLang="zh-CN" sz="1000" dirty="0"/>
                <a:t>(Master)</a:t>
              </a:r>
              <a:endParaRPr lang="zh-CN" altLang="en-US" sz="1050" dirty="0"/>
            </a:p>
          </p:txBody>
        </p:sp>
        <p:cxnSp>
          <p:nvCxnSpPr>
            <p:cNvPr id="57" name="连接符: 肘形 56">
              <a:extLst>
                <a:ext uri="{FF2B5EF4-FFF2-40B4-BE49-F238E27FC236}">
                  <a16:creationId xmlns:a16="http://schemas.microsoft.com/office/drawing/2014/main" id="{FD1035A2-8BFA-4B85-A4F8-A42BA2BAAE4E}"/>
                </a:ext>
              </a:extLst>
            </p:cNvPr>
            <p:cNvCxnSpPr>
              <a:cxnSpLocks/>
              <a:stCxn id="72" idx="3"/>
              <a:endCxn id="75" idx="3"/>
            </p:cNvCxnSpPr>
            <p:nvPr/>
          </p:nvCxnSpPr>
          <p:spPr>
            <a:xfrm>
              <a:off x="4488689" y="4378549"/>
              <a:ext cx="617025" cy="138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48781C50-2E53-41DD-8BF3-C702247FFFEE}"/>
                </a:ext>
              </a:extLst>
            </p:cNvPr>
            <p:cNvSpPr txBox="1"/>
            <p:nvPr/>
          </p:nvSpPr>
          <p:spPr>
            <a:xfrm>
              <a:off x="6658593" y="3805580"/>
              <a:ext cx="563305" cy="62077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noAutofit/>
            </a:bodyPr>
            <a:lstStyle/>
            <a:p>
              <a:pPr algn="r"/>
              <a:r>
                <a:rPr lang="en-US" altLang="zh-CN" sz="1600" dirty="0"/>
                <a:t>RF</a:t>
              </a:r>
              <a:endParaRPr lang="zh-CN" altLang="en-US" sz="1600" dirty="0"/>
            </a:p>
          </p:txBody>
        </p:sp>
        <p:cxnSp>
          <p:nvCxnSpPr>
            <p:cNvPr id="59" name="连接符: 肘形 58">
              <a:extLst>
                <a:ext uri="{FF2B5EF4-FFF2-40B4-BE49-F238E27FC236}">
                  <a16:creationId xmlns:a16="http://schemas.microsoft.com/office/drawing/2014/main" id="{1ADE9D2E-FB5B-4F1F-8A60-28E2D206EC9C}"/>
                </a:ext>
              </a:extLst>
            </p:cNvPr>
            <p:cNvCxnSpPr>
              <a:cxnSpLocks/>
              <a:stCxn id="67" idx="3"/>
              <a:endCxn id="64" idx="3"/>
            </p:cNvCxnSpPr>
            <p:nvPr/>
          </p:nvCxnSpPr>
          <p:spPr>
            <a:xfrm rot="10800000" flipV="1">
              <a:off x="4488690" y="3858242"/>
              <a:ext cx="622708" cy="114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连接符: 肘形 59">
              <a:extLst>
                <a:ext uri="{FF2B5EF4-FFF2-40B4-BE49-F238E27FC236}">
                  <a16:creationId xmlns:a16="http://schemas.microsoft.com/office/drawing/2014/main" id="{287545EE-D974-4BAE-9844-EDD85C0F0A28}"/>
                </a:ext>
              </a:extLst>
            </p:cNvPr>
            <p:cNvCxnSpPr>
              <a:cxnSpLocks/>
              <a:stCxn id="75" idx="1"/>
              <a:endCxn id="70" idx="3"/>
            </p:cNvCxnSpPr>
            <p:nvPr/>
          </p:nvCxnSpPr>
          <p:spPr>
            <a:xfrm flipV="1">
              <a:off x="5710599" y="4212669"/>
              <a:ext cx="1126680" cy="167261"/>
            </a:xfrm>
            <a:prstGeom prst="bentConnector3">
              <a:avLst>
                <a:gd name="adj1" fmla="val 66003"/>
              </a:avLst>
            </a:prstGeom>
            <a:ln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FD0BAFEB-FFE7-4DFE-A432-44E63837F683}"/>
                </a:ext>
              </a:extLst>
            </p:cNvPr>
            <p:cNvSpPr txBox="1"/>
            <p:nvPr/>
          </p:nvSpPr>
          <p:spPr>
            <a:xfrm>
              <a:off x="3517636" y="4963014"/>
              <a:ext cx="977905" cy="5847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 anchorCtr="1">
              <a:spAutoFit/>
            </a:bodyPr>
            <a:lstStyle/>
            <a:p>
              <a:r>
                <a:rPr lang="en-US" altLang="zh-CN" sz="1600" dirty="0" err="1"/>
                <a:t>Uart</a:t>
              </a:r>
              <a:r>
                <a:rPr lang="en-US" altLang="zh-CN" sz="1600" dirty="0"/>
                <a:t>/</a:t>
              </a:r>
            </a:p>
            <a:p>
              <a:r>
                <a:rPr lang="en-US" altLang="zh-CN" sz="1600" dirty="0"/>
                <a:t>I2C</a:t>
              </a:r>
              <a:r>
                <a:rPr lang="en-US" altLang="zh-CN" sz="1050" dirty="0"/>
                <a:t>(Slaver)</a:t>
              </a:r>
              <a:endParaRPr lang="zh-CN" altLang="en-US" sz="1600" dirty="0"/>
            </a:p>
          </p:txBody>
        </p:sp>
        <p:cxnSp>
          <p:nvCxnSpPr>
            <p:cNvPr id="62" name="连接符: 肘形 61">
              <a:extLst>
                <a:ext uri="{FF2B5EF4-FFF2-40B4-BE49-F238E27FC236}">
                  <a16:creationId xmlns:a16="http://schemas.microsoft.com/office/drawing/2014/main" id="{D98A9437-3335-4354-A3B0-6815E4FF6314}"/>
                </a:ext>
              </a:extLst>
            </p:cNvPr>
            <p:cNvCxnSpPr>
              <a:cxnSpLocks/>
              <a:stCxn id="69" idx="1"/>
              <a:endCxn id="61" idx="3"/>
            </p:cNvCxnSpPr>
            <p:nvPr/>
          </p:nvCxnSpPr>
          <p:spPr>
            <a:xfrm rot="10800000">
              <a:off x="4495541" y="5255402"/>
              <a:ext cx="611708" cy="172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连接符: 肘形 62">
              <a:extLst>
                <a:ext uri="{FF2B5EF4-FFF2-40B4-BE49-F238E27FC236}">
                  <a16:creationId xmlns:a16="http://schemas.microsoft.com/office/drawing/2014/main" id="{45C151D9-A2C3-4C66-B1CE-C79B0373F176}"/>
                </a:ext>
              </a:extLst>
            </p:cNvPr>
            <p:cNvCxnSpPr>
              <a:cxnSpLocks/>
              <a:stCxn id="61" idx="3"/>
              <a:endCxn id="69" idx="1"/>
            </p:cNvCxnSpPr>
            <p:nvPr/>
          </p:nvCxnSpPr>
          <p:spPr>
            <a:xfrm>
              <a:off x="4495541" y="5255402"/>
              <a:ext cx="611708" cy="172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箭头: 五边形 63">
              <a:extLst>
                <a:ext uri="{FF2B5EF4-FFF2-40B4-BE49-F238E27FC236}">
                  <a16:creationId xmlns:a16="http://schemas.microsoft.com/office/drawing/2014/main" id="{08D74377-B477-4DA3-8D23-ABBA43DFF51B}"/>
                </a:ext>
              </a:extLst>
            </p:cNvPr>
            <p:cNvSpPr/>
            <p:nvPr/>
          </p:nvSpPr>
          <p:spPr>
            <a:xfrm>
              <a:off x="3878625" y="3783468"/>
              <a:ext cx="610065" cy="151844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LRCK</a:t>
              </a:r>
              <a:endParaRPr lang="zh-CN" altLang="en-US" sz="1200" dirty="0"/>
            </a:p>
          </p:txBody>
        </p:sp>
        <p:sp>
          <p:nvSpPr>
            <p:cNvPr id="65" name="箭头: 五边形 64">
              <a:extLst>
                <a:ext uri="{FF2B5EF4-FFF2-40B4-BE49-F238E27FC236}">
                  <a16:creationId xmlns:a16="http://schemas.microsoft.com/office/drawing/2014/main" id="{B0CC4254-5E3E-4591-B0AA-57E61C6D1935}"/>
                </a:ext>
              </a:extLst>
            </p:cNvPr>
            <p:cNvSpPr/>
            <p:nvPr/>
          </p:nvSpPr>
          <p:spPr>
            <a:xfrm>
              <a:off x="3878625" y="4015938"/>
              <a:ext cx="610065" cy="157690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BCK</a:t>
              </a:r>
              <a:endParaRPr lang="zh-CN" altLang="en-US" sz="1200" dirty="0"/>
            </a:p>
          </p:txBody>
        </p:sp>
        <p:sp>
          <p:nvSpPr>
            <p:cNvPr id="66" name="箭头: 五边形 65">
              <a:extLst>
                <a:ext uri="{FF2B5EF4-FFF2-40B4-BE49-F238E27FC236}">
                  <a16:creationId xmlns:a16="http://schemas.microsoft.com/office/drawing/2014/main" id="{64190167-8A55-4E6D-A26E-FD1E512EA2A6}"/>
                </a:ext>
              </a:extLst>
            </p:cNvPr>
            <p:cNvSpPr/>
            <p:nvPr/>
          </p:nvSpPr>
          <p:spPr>
            <a:xfrm>
              <a:off x="3879649" y="4252558"/>
              <a:ext cx="610065" cy="166398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SDI</a:t>
              </a:r>
              <a:endParaRPr lang="zh-CN" altLang="en-US" sz="1200" dirty="0"/>
            </a:p>
          </p:txBody>
        </p:sp>
        <p:sp>
          <p:nvSpPr>
            <p:cNvPr id="67" name="箭头: 五边形 66">
              <a:extLst>
                <a:ext uri="{FF2B5EF4-FFF2-40B4-BE49-F238E27FC236}">
                  <a16:creationId xmlns:a16="http://schemas.microsoft.com/office/drawing/2014/main" id="{6E276314-20CB-45C4-8958-C0A7493C087D}"/>
                </a:ext>
              </a:extLst>
            </p:cNvPr>
            <p:cNvSpPr/>
            <p:nvPr/>
          </p:nvSpPr>
          <p:spPr>
            <a:xfrm flipH="1">
              <a:off x="5111398" y="3774349"/>
              <a:ext cx="604885" cy="167787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LRCK</a:t>
              </a:r>
              <a:endParaRPr lang="zh-CN" altLang="en-US" sz="1200" dirty="0"/>
            </a:p>
          </p:txBody>
        </p:sp>
        <p:cxnSp>
          <p:nvCxnSpPr>
            <p:cNvPr id="68" name="连接符: 肘形 67">
              <a:extLst>
                <a:ext uri="{FF2B5EF4-FFF2-40B4-BE49-F238E27FC236}">
                  <a16:creationId xmlns:a16="http://schemas.microsoft.com/office/drawing/2014/main" id="{7F8377CD-0253-48CE-A097-CD6C4B453430}"/>
                </a:ext>
              </a:extLst>
            </p:cNvPr>
            <p:cNvCxnSpPr>
              <a:cxnSpLocks/>
              <a:endCxn id="65" idx="3"/>
            </p:cNvCxnSpPr>
            <p:nvPr/>
          </p:nvCxnSpPr>
          <p:spPr>
            <a:xfrm rot="10800000" flipV="1">
              <a:off x="4488690" y="4093891"/>
              <a:ext cx="622708" cy="89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157767A6-FB9E-45C3-A4CB-72D15E669C8D}"/>
                </a:ext>
              </a:extLst>
            </p:cNvPr>
            <p:cNvSpPr txBox="1"/>
            <p:nvPr/>
          </p:nvSpPr>
          <p:spPr>
            <a:xfrm>
              <a:off x="5107249" y="4964738"/>
              <a:ext cx="977905" cy="5847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 anchorCtr="1">
              <a:spAutoFit/>
            </a:bodyPr>
            <a:lstStyle/>
            <a:p>
              <a:r>
                <a:rPr lang="en-US" altLang="zh-CN" sz="1600" dirty="0" err="1"/>
                <a:t>Uart</a:t>
              </a:r>
              <a:r>
                <a:rPr lang="en-US" altLang="zh-CN" sz="1600" dirty="0"/>
                <a:t>/</a:t>
              </a:r>
            </a:p>
            <a:p>
              <a:r>
                <a:rPr lang="en-US" altLang="zh-CN" sz="1600" dirty="0"/>
                <a:t>I2C</a:t>
              </a:r>
              <a:r>
                <a:rPr lang="en-US" altLang="zh-CN" sz="1050" dirty="0"/>
                <a:t>(Master)</a:t>
              </a:r>
              <a:endParaRPr lang="zh-CN" altLang="en-US" sz="1600" dirty="0"/>
            </a:p>
          </p:txBody>
        </p:sp>
        <p:sp>
          <p:nvSpPr>
            <p:cNvPr id="70" name="箭头: 五边形 69">
              <a:extLst>
                <a:ext uri="{FF2B5EF4-FFF2-40B4-BE49-F238E27FC236}">
                  <a16:creationId xmlns:a16="http://schemas.microsoft.com/office/drawing/2014/main" id="{34BE5513-1CD8-45A3-ACAB-868C4F6FA8DB}"/>
                </a:ext>
              </a:extLst>
            </p:cNvPr>
            <p:cNvSpPr/>
            <p:nvPr/>
          </p:nvSpPr>
          <p:spPr>
            <a:xfrm flipH="1">
              <a:off x="6837279" y="4134488"/>
              <a:ext cx="382340" cy="156362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Tx</a:t>
              </a:r>
              <a:endParaRPr lang="zh-CN" altLang="en-US" sz="1200" dirty="0"/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B9417EC2-DC70-4657-800D-170D9D1136BF}"/>
                </a:ext>
              </a:extLst>
            </p:cNvPr>
            <p:cNvSpPr txBox="1"/>
            <p:nvPr/>
          </p:nvSpPr>
          <p:spPr>
            <a:xfrm>
              <a:off x="3275346" y="3737912"/>
              <a:ext cx="1226903" cy="80972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t" anchorCtr="0">
              <a:noAutofit/>
            </a:bodyPr>
            <a:lstStyle/>
            <a:p>
              <a:r>
                <a:rPr lang="en-US" altLang="zh-CN" sz="1600" dirty="0"/>
                <a:t>I2S</a:t>
              </a:r>
            </a:p>
            <a:p>
              <a:r>
                <a:rPr lang="en-US" altLang="zh-CN" sz="1050" dirty="0"/>
                <a:t>(Slaver)</a:t>
              </a:r>
              <a:endParaRPr lang="zh-CN" altLang="en-US" sz="1050" dirty="0"/>
            </a:p>
          </p:txBody>
        </p:sp>
        <p:sp>
          <p:nvSpPr>
            <p:cNvPr id="72" name="箭头: 五边形 71">
              <a:extLst>
                <a:ext uri="{FF2B5EF4-FFF2-40B4-BE49-F238E27FC236}">
                  <a16:creationId xmlns:a16="http://schemas.microsoft.com/office/drawing/2014/main" id="{D2166AB1-C7FB-4CAC-88E6-B00492DC9CD8}"/>
                </a:ext>
              </a:extLst>
            </p:cNvPr>
            <p:cNvSpPr/>
            <p:nvPr/>
          </p:nvSpPr>
          <p:spPr>
            <a:xfrm>
              <a:off x="3878624" y="4295350"/>
              <a:ext cx="610065" cy="166398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SDO</a:t>
              </a:r>
              <a:endParaRPr lang="zh-CN" altLang="en-US" sz="1200" dirty="0"/>
            </a:p>
          </p:txBody>
        </p:sp>
        <p:sp>
          <p:nvSpPr>
            <p:cNvPr id="73" name="箭头: 五边形 72">
              <a:extLst>
                <a:ext uri="{FF2B5EF4-FFF2-40B4-BE49-F238E27FC236}">
                  <a16:creationId xmlns:a16="http://schemas.microsoft.com/office/drawing/2014/main" id="{D1582F97-23F5-4D7C-B072-7361B174C1B7}"/>
                </a:ext>
              </a:extLst>
            </p:cNvPr>
            <p:cNvSpPr/>
            <p:nvPr/>
          </p:nvSpPr>
          <p:spPr>
            <a:xfrm>
              <a:off x="3885332" y="3794419"/>
              <a:ext cx="610065" cy="151844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LRCK</a:t>
              </a:r>
              <a:endParaRPr lang="zh-CN" altLang="en-US" sz="1200" dirty="0"/>
            </a:p>
          </p:txBody>
        </p:sp>
        <p:sp>
          <p:nvSpPr>
            <p:cNvPr id="74" name="箭头: 五边形 73">
              <a:extLst>
                <a:ext uri="{FF2B5EF4-FFF2-40B4-BE49-F238E27FC236}">
                  <a16:creationId xmlns:a16="http://schemas.microsoft.com/office/drawing/2014/main" id="{3C51E0BA-FE81-4C0B-9F67-29FDF9F3EB8B}"/>
                </a:ext>
              </a:extLst>
            </p:cNvPr>
            <p:cNvSpPr/>
            <p:nvPr/>
          </p:nvSpPr>
          <p:spPr>
            <a:xfrm>
              <a:off x="3885332" y="4026889"/>
              <a:ext cx="610065" cy="157690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BCK</a:t>
              </a:r>
              <a:endParaRPr lang="zh-CN" altLang="en-US" sz="1200" dirty="0"/>
            </a:p>
          </p:txBody>
        </p:sp>
        <p:sp>
          <p:nvSpPr>
            <p:cNvPr id="75" name="箭头: 五边形 74">
              <a:extLst>
                <a:ext uri="{FF2B5EF4-FFF2-40B4-BE49-F238E27FC236}">
                  <a16:creationId xmlns:a16="http://schemas.microsoft.com/office/drawing/2014/main" id="{8DD73B31-2CAB-4BEB-9D78-F374964FC112}"/>
                </a:ext>
              </a:extLst>
            </p:cNvPr>
            <p:cNvSpPr/>
            <p:nvPr/>
          </p:nvSpPr>
          <p:spPr>
            <a:xfrm flipH="1">
              <a:off x="5105714" y="4296036"/>
              <a:ext cx="604885" cy="167787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SDI</a:t>
              </a:r>
              <a:endParaRPr lang="zh-CN" altLang="en-US" sz="1200" dirty="0"/>
            </a:p>
          </p:txBody>
        </p:sp>
        <p:sp>
          <p:nvSpPr>
            <p:cNvPr id="76" name="箭头: 五边形 75">
              <a:extLst>
                <a:ext uri="{FF2B5EF4-FFF2-40B4-BE49-F238E27FC236}">
                  <a16:creationId xmlns:a16="http://schemas.microsoft.com/office/drawing/2014/main" id="{D21E6823-A0F8-4D07-AFD1-0A503E35325B}"/>
                </a:ext>
              </a:extLst>
            </p:cNvPr>
            <p:cNvSpPr/>
            <p:nvPr/>
          </p:nvSpPr>
          <p:spPr>
            <a:xfrm flipH="1">
              <a:off x="5118105" y="4020948"/>
              <a:ext cx="604885" cy="167787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BCK</a:t>
              </a:r>
              <a:endParaRPr lang="zh-CN" altLang="en-US" sz="1200" dirty="0"/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CB3A8AF1-6C1C-423A-B864-DB70EE5399E0}"/>
                </a:ext>
              </a:extLst>
            </p:cNvPr>
            <p:cNvSpPr txBox="1"/>
            <p:nvPr/>
          </p:nvSpPr>
          <p:spPr>
            <a:xfrm>
              <a:off x="10385001" y="3974955"/>
              <a:ext cx="420308" cy="307777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PO</a:t>
              </a:r>
              <a:endParaRPr lang="zh-CN" altLang="en-US" sz="1400" dirty="0"/>
            </a:p>
          </p:txBody>
        </p:sp>
      </p:grpSp>
      <p:sp>
        <p:nvSpPr>
          <p:cNvPr id="78" name="矩形 77">
            <a:extLst>
              <a:ext uri="{FF2B5EF4-FFF2-40B4-BE49-F238E27FC236}">
                <a16:creationId xmlns:a16="http://schemas.microsoft.com/office/drawing/2014/main" id="{65289C67-C2C3-4D5B-BEA6-2FF859F75B3B}"/>
              </a:ext>
            </a:extLst>
          </p:cNvPr>
          <p:cNvSpPr/>
          <p:nvPr/>
        </p:nvSpPr>
        <p:spPr>
          <a:xfrm>
            <a:off x="7833651" y="1568523"/>
            <a:ext cx="2121473" cy="37120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zh-CN" dirty="0"/>
              <a:t>2.4G Rx</a:t>
            </a:r>
            <a:endParaRPr lang="zh-CN" altLang="en-US" dirty="0"/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A8DB3F8F-6195-4639-A716-3403CCF4B3A1}"/>
              </a:ext>
            </a:extLst>
          </p:cNvPr>
          <p:cNvSpPr txBox="1"/>
          <p:nvPr/>
        </p:nvSpPr>
        <p:spPr>
          <a:xfrm>
            <a:off x="7831222" y="3435698"/>
            <a:ext cx="563305" cy="6207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algn="r"/>
            <a:r>
              <a:rPr lang="en-US" altLang="zh-CN" sz="1600" dirty="0"/>
              <a:t>RF</a:t>
            </a:r>
            <a:endParaRPr lang="zh-CN" altLang="en-US" sz="1600" dirty="0"/>
          </a:p>
        </p:txBody>
      </p:sp>
      <p:sp>
        <p:nvSpPr>
          <p:cNvPr id="80" name="箭头: 五边形 79">
            <a:extLst>
              <a:ext uri="{FF2B5EF4-FFF2-40B4-BE49-F238E27FC236}">
                <a16:creationId xmlns:a16="http://schemas.microsoft.com/office/drawing/2014/main" id="{7B22BA70-5211-4E76-8760-ADE716CC2EB3}"/>
              </a:ext>
            </a:extLst>
          </p:cNvPr>
          <p:cNvSpPr/>
          <p:nvPr/>
        </p:nvSpPr>
        <p:spPr>
          <a:xfrm>
            <a:off x="7831222" y="3764606"/>
            <a:ext cx="414849" cy="15636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Rx</a:t>
            </a:r>
            <a:endParaRPr lang="zh-CN" altLang="en-US" sz="1200" dirty="0"/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A8271ED9-BDC5-4E69-AE58-B5D741390B5F}"/>
              </a:ext>
            </a:extLst>
          </p:cNvPr>
          <p:cNvSpPr txBox="1"/>
          <p:nvPr/>
        </p:nvSpPr>
        <p:spPr>
          <a:xfrm>
            <a:off x="9295700" y="3436875"/>
            <a:ext cx="659424" cy="6207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algn="r"/>
            <a:r>
              <a:rPr lang="en-US" altLang="zh-CN" sz="1600" dirty="0"/>
              <a:t>DAC</a:t>
            </a:r>
            <a:endParaRPr lang="zh-CN" altLang="en-US" sz="1600" dirty="0"/>
          </a:p>
        </p:txBody>
      </p:sp>
      <p:cxnSp>
        <p:nvCxnSpPr>
          <p:cNvPr id="82" name="连接符: 肘形 81">
            <a:extLst>
              <a:ext uri="{FF2B5EF4-FFF2-40B4-BE49-F238E27FC236}">
                <a16:creationId xmlns:a16="http://schemas.microsoft.com/office/drawing/2014/main" id="{6BE2A117-E52E-46BC-B1AF-4FFAC4D77B7E}"/>
              </a:ext>
            </a:extLst>
          </p:cNvPr>
          <p:cNvCxnSpPr>
            <a:cxnSpLocks/>
            <a:stCxn id="79" idx="3"/>
            <a:endCxn id="81" idx="1"/>
          </p:cNvCxnSpPr>
          <p:nvPr/>
        </p:nvCxnSpPr>
        <p:spPr>
          <a:xfrm>
            <a:off x="8394527" y="3746084"/>
            <a:ext cx="901173" cy="1177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连接符: 肘形 82">
            <a:extLst>
              <a:ext uri="{FF2B5EF4-FFF2-40B4-BE49-F238E27FC236}">
                <a16:creationId xmlns:a16="http://schemas.microsoft.com/office/drawing/2014/main" id="{50C1DFEB-1663-4CB3-84E1-A5CA98670E5B}"/>
              </a:ext>
            </a:extLst>
          </p:cNvPr>
          <p:cNvCxnSpPr>
            <a:cxnSpLocks/>
            <a:stCxn id="81" idx="3"/>
            <a:endCxn id="77" idx="1"/>
          </p:cNvCxnSpPr>
          <p:nvPr/>
        </p:nvCxnSpPr>
        <p:spPr>
          <a:xfrm>
            <a:off x="9955124" y="3747261"/>
            <a:ext cx="241749" cy="540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BD96020D-3860-4F1F-859F-DD175D225C53}"/>
              </a:ext>
            </a:extLst>
          </p:cNvPr>
          <p:cNvCxnSpPr>
            <a:cxnSpLocks/>
          </p:cNvCxnSpPr>
          <p:nvPr/>
        </p:nvCxnSpPr>
        <p:spPr>
          <a:xfrm>
            <a:off x="7041166" y="3218176"/>
            <a:ext cx="790056" cy="5019"/>
          </a:xfrm>
          <a:prstGeom prst="straightConnector1">
            <a:avLst/>
          </a:prstGeom>
          <a:ln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944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2728C-97DF-4DBD-B0F1-275ECBC47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381" y="182368"/>
            <a:ext cx="1981335" cy="574730"/>
          </a:xfrm>
        </p:spPr>
        <p:txBody>
          <a:bodyPr>
            <a:normAutofit/>
          </a:bodyPr>
          <a:lstStyle/>
          <a:p>
            <a:pPr algn="ctr"/>
            <a:r>
              <a:rPr lang="zh-CN" altLang="en-US" sz="2800" b="1" dirty="0">
                <a:solidFill>
                  <a:srgbClr val="861F21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应用场景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39EFE0-6874-4DC6-87FA-DE7D2B44615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92406"/>
            <a:ext cx="703702" cy="554654"/>
          </a:xfrm>
          <a:prstGeom prst="rect">
            <a:avLst/>
          </a:prstGeom>
          <a:noFill/>
        </p:spPr>
      </p:pic>
      <p:sp>
        <p:nvSpPr>
          <p:cNvPr id="6" name="直角三角形 8">
            <a:extLst>
              <a:ext uri="{FF2B5EF4-FFF2-40B4-BE49-F238E27FC236}">
                <a16:creationId xmlns:a16="http://schemas.microsoft.com/office/drawing/2014/main" id="{498B9E94-5341-4C19-8EED-D5A7D640AE64}"/>
              </a:ext>
            </a:extLst>
          </p:cNvPr>
          <p:cNvSpPr/>
          <p:nvPr/>
        </p:nvSpPr>
        <p:spPr>
          <a:xfrm flipH="1">
            <a:off x="10125777" y="4932948"/>
            <a:ext cx="2066223" cy="1925052"/>
          </a:xfrm>
          <a:custGeom>
            <a:avLst/>
            <a:gdLst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223" h="1925052">
                <a:moveTo>
                  <a:pt x="0" y="1925052"/>
                </a:moveTo>
                <a:lnTo>
                  <a:pt x="0" y="0"/>
                </a:lnTo>
                <a:cubicBezTo>
                  <a:pt x="332607" y="1017069"/>
                  <a:pt x="1040598" y="1620251"/>
                  <a:pt x="2066223" y="1925052"/>
                </a:cubicBezTo>
                <a:lnTo>
                  <a:pt x="0" y="192505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F5D2CE-4729-4602-B6A5-3F5EEB50D3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841" y="1001622"/>
            <a:ext cx="5695950" cy="204787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BD111788-C131-4B2F-89FC-275805478C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2791" y="1001622"/>
            <a:ext cx="5695950" cy="2052663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FF088B9-3869-42A8-91F3-3E869EE4E4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841" y="3899435"/>
            <a:ext cx="5695950" cy="2052663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AE05003E-416A-4D6D-B853-18636AC21E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2792" y="3904222"/>
            <a:ext cx="5695950" cy="20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996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B39EFE0-6874-4DC6-87FA-DE7D2B44615F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43274"/>
            <a:ext cx="703702" cy="554654"/>
          </a:xfrm>
          <a:prstGeom prst="rect">
            <a:avLst/>
          </a:prstGeom>
          <a:noFill/>
        </p:spPr>
      </p:pic>
      <p:sp>
        <p:nvSpPr>
          <p:cNvPr id="6" name="直角三角形 8">
            <a:extLst>
              <a:ext uri="{FF2B5EF4-FFF2-40B4-BE49-F238E27FC236}">
                <a16:creationId xmlns:a16="http://schemas.microsoft.com/office/drawing/2014/main" id="{498B9E94-5341-4C19-8EED-D5A7D640AE64}"/>
              </a:ext>
            </a:extLst>
          </p:cNvPr>
          <p:cNvSpPr/>
          <p:nvPr/>
        </p:nvSpPr>
        <p:spPr>
          <a:xfrm flipH="1">
            <a:off x="10125777" y="4932948"/>
            <a:ext cx="2066223" cy="1925052"/>
          </a:xfrm>
          <a:custGeom>
            <a:avLst/>
            <a:gdLst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  <a:gd name="connsiteX0" fmla="*/ 0 w 2066223"/>
              <a:gd name="connsiteY0" fmla="*/ 1925052 h 1925052"/>
              <a:gd name="connsiteX1" fmla="*/ 0 w 2066223"/>
              <a:gd name="connsiteY1" fmla="*/ 0 h 1925052"/>
              <a:gd name="connsiteX2" fmla="*/ 2066223 w 2066223"/>
              <a:gd name="connsiteY2" fmla="*/ 1925052 h 1925052"/>
              <a:gd name="connsiteX3" fmla="*/ 0 w 2066223"/>
              <a:gd name="connsiteY3" fmla="*/ 1925052 h 1925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223" h="1925052">
                <a:moveTo>
                  <a:pt x="0" y="1925052"/>
                </a:moveTo>
                <a:lnTo>
                  <a:pt x="0" y="0"/>
                </a:lnTo>
                <a:cubicBezTo>
                  <a:pt x="332607" y="1017069"/>
                  <a:pt x="1040598" y="1620251"/>
                  <a:pt x="2066223" y="1925052"/>
                </a:cubicBezTo>
                <a:lnTo>
                  <a:pt x="0" y="192505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左弧形 13">
            <a:extLst>
              <a:ext uri="{FF2B5EF4-FFF2-40B4-BE49-F238E27FC236}">
                <a16:creationId xmlns:a16="http://schemas.microsoft.com/office/drawing/2014/main" id="{AB13F19D-7AB8-4284-9C04-157FD4AAF8D7}"/>
              </a:ext>
            </a:extLst>
          </p:cNvPr>
          <p:cNvSpPr/>
          <p:nvPr/>
        </p:nvSpPr>
        <p:spPr>
          <a:xfrm rot="20980168">
            <a:off x="4781679" y="3589630"/>
            <a:ext cx="1174944" cy="1526099"/>
          </a:xfrm>
          <a:prstGeom prst="curvedRightArrow">
            <a:avLst>
              <a:gd name="adj1" fmla="val 21166"/>
              <a:gd name="adj2" fmla="val 40092"/>
              <a:gd name="adj3" fmla="val 50840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9E6AA5C-CF70-4769-9598-B7D34BC2464F}"/>
              </a:ext>
            </a:extLst>
          </p:cNvPr>
          <p:cNvSpPr txBox="1"/>
          <p:nvPr/>
        </p:nvSpPr>
        <p:spPr>
          <a:xfrm>
            <a:off x="3255760" y="3965192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九音方案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52517E2-A51B-4314-B547-43330EB9DF38}"/>
              </a:ext>
            </a:extLst>
          </p:cNvPr>
          <p:cNvSpPr txBox="1"/>
          <p:nvPr/>
        </p:nvSpPr>
        <p:spPr>
          <a:xfrm>
            <a:off x="5177896" y="1358178"/>
            <a:ext cx="3385701" cy="1501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1</a:t>
            </a:r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、麦克风阵列处理技术</a:t>
            </a:r>
            <a:endParaRPr lang="en-US" altLang="zh-CN" sz="1600" b="1" dirty="0">
              <a:solidFill>
                <a:srgbClr val="650F18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  <a:p>
            <a:pPr>
              <a:lnSpc>
                <a:spcPct val="200000"/>
              </a:lnSpc>
            </a:pPr>
            <a:r>
              <a:rPr lang="en-US" altLang="zh-CN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2</a:t>
            </a:r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、听觉场景分析技术</a:t>
            </a:r>
            <a:endParaRPr lang="en-US" altLang="zh-CN" sz="1600" b="1" dirty="0">
              <a:solidFill>
                <a:srgbClr val="650F18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  <a:p>
            <a:pPr>
              <a:lnSpc>
                <a:spcPct val="200000"/>
              </a:lnSpc>
            </a:pPr>
            <a:r>
              <a:rPr lang="en-US" altLang="zh-CN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3</a:t>
            </a:r>
            <a:r>
              <a:rPr lang="zh-CN" altLang="en-US" sz="1600" b="1" dirty="0">
                <a:solidFill>
                  <a:srgbClr val="650F18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、深度学习技术</a:t>
            </a:r>
            <a:endParaRPr lang="en-US" altLang="zh-CN" sz="1600" b="1" dirty="0">
              <a:solidFill>
                <a:srgbClr val="650F18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BDFD075-A51C-4C46-A517-564BA33327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9484" y="1108348"/>
            <a:ext cx="3774935" cy="19250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F5BD43B-EEEC-45B0-8160-7E73B27205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9484" y="3491336"/>
            <a:ext cx="3774935" cy="190104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89E5430-4E0F-43DC-A109-20D28E54C2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108347"/>
            <a:ext cx="4506464" cy="428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145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184</Words>
  <Application>Microsoft Office PowerPoint</Application>
  <PresentationFormat>宽屏</PresentationFormat>
  <Paragraphs>48</Paragraphs>
  <Slides>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Microsoft YaHei Light</vt:lpstr>
      <vt:lpstr>等线</vt:lpstr>
      <vt:lpstr>等线 Light</vt:lpstr>
      <vt:lpstr>华文新魏</vt:lpstr>
      <vt:lpstr>华文行楷</vt:lpstr>
      <vt:lpstr>Arial</vt:lpstr>
      <vt:lpstr>Office 主题​​</vt:lpstr>
      <vt:lpstr>PowerPoint 演示文稿</vt:lpstr>
      <vt:lpstr>九音无线麦克风优势</vt:lpstr>
      <vt:lpstr>无线麦克风框图</vt:lpstr>
      <vt:lpstr>应用场景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兆威 朱</dc:creator>
  <cp:lastModifiedBy>兆威 朱</cp:lastModifiedBy>
  <cp:revision>7</cp:revision>
  <dcterms:created xsi:type="dcterms:W3CDTF">2021-09-26T11:37:33Z</dcterms:created>
  <dcterms:modified xsi:type="dcterms:W3CDTF">2022-06-23T02:20:20Z</dcterms:modified>
</cp:coreProperties>
</file>

<file path=docProps/thumbnail.jpeg>
</file>